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82" r:id="rId2"/>
    <p:sldId id="283" r:id="rId3"/>
    <p:sldId id="285" r:id="rId4"/>
    <p:sldId id="284" r:id="rId5"/>
    <p:sldId id="286" r:id="rId6"/>
    <p:sldId id="287" r:id="rId7"/>
    <p:sldId id="288" r:id="rId8"/>
    <p:sldId id="289" r:id="rId9"/>
    <p:sldId id="290" r:id="rId10"/>
    <p:sldId id="291" r:id="rId11"/>
    <p:sldId id="292" r:id="rId12"/>
    <p:sldId id="293" r:id="rId13"/>
    <p:sldId id="294" r:id="rId14"/>
    <p:sldId id="295" r:id="rId15"/>
    <p:sldId id="296" r:id="rId16"/>
    <p:sldId id="277"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90"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56F25D-0C49-4726-9FF7-DF4BC29E2070}" type="datetimeFigureOut">
              <a:rPr lang="en-US" smtClean="0"/>
              <a:t>8/26/2025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BB6536-8DB2-48DA-AA8B-3774DC01F3FF}" type="slidenum">
              <a:rPr lang="en-US" smtClean="0"/>
              <a:t>‹#›</a:t>
            </a:fld>
            <a:endParaRPr lang="en-US"/>
          </a:p>
        </p:txBody>
      </p:sp>
    </p:spTree>
    <p:extLst>
      <p:ext uri="{BB962C8B-B14F-4D97-AF65-F5344CB8AC3E}">
        <p14:creationId xmlns:p14="http://schemas.microsoft.com/office/powerpoint/2010/main" val="799224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1"/>
        <p:cNvGrpSpPr/>
        <p:nvPr/>
      </p:nvGrpSpPr>
      <p:grpSpPr>
        <a:xfrm>
          <a:off x="0" y="0"/>
          <a:ext cx="0" cy="0"/>
          <a:chOff x="0" y="0"/>
          <a:chExt cx="0" cy="0"/>
        </a:xfrm>
      </p:grpSpPr>
      <p:sp>
        <p:nvSpPr>
          <p:cNvPr id="1292" name="Google Shape;1292;gcc9050bdf8_0_16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3" name="Google Shape;1293;gcc9050bdf8_0_162:notes"/>
          <p:cNvSpPr txBox="1">
            <a:spLocks noGrp="1"/>
          </p:cNvSpPr>
          <p:nvPr>
            <p:ph type="body" idx="1"/>
          </p:nvPr>
        </p:nvSpPr>
        <p:spPr>
          <a:xfrm>
            <a:off x="701041"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026934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1"/>
        <p:cNvGrpSpPr/>
        <p:nvPr/>
      </p:nvGrpSpPr>
      <p:grpSpPr>
        <a:xfrm>
          <a:off x="0" y="0"/>
          <a:ext cx="0" cy="0"/>
          <a:chOff x="0" y="0"/>
          <a:chExt cx="0" cy="0"/>
        </a:xfrm>
      </p:grpSpPr>
      <p:sp>
        <p:nvSpPr>
          <p:cNvPr id="1642" name="Google Shape;1642;g1109615dbae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3" name="Google Shape;1643;g1109615dbae_0_0:notes"/>
          <p:cNvSpPr txBox="1">
            <a:spLocks noGrp="1"/>
          </p:cNvSpPr>
          <p:nvPr>
            <p:ph type="body" idx="1"/>
          </p:nvPr>
        </p:nvSpPr>
        <p:spPr>
          <a:xfrm>
            <a:off x="701041"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631095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2"/>
        <p:cNvGrpSpPr/>
        <p:nvPr/>
      </p:nvGrpSpPr>
      <p:grpSpPr>
        <a:xfrm>
          <a:off x="0" y="0"/>
          <a:ext cx="0" cy="0"/>
          <a:chOff x="0" y="0"/>
          <a:chExt cx="0" cy="0"/>
        </a:xfrm>
      </p:grpSpPr>
      <p:sp>
        <p:nvSpPr>
          <p:cNvPr id="1763" name="Google Shape;1763;gcc9050bdf8_0_36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4" name="Google Shape;1764;gcc9050bdf8_0_366:notes"/>
          <p:cNvSpPr txBox="1">
            <a:spLocks noGrp="1"/>
          </p:cNvSpPr>
          <p:nvPr>
            <p:ph type="body" idx="1"/>
          </p:nvPr>
        </p:nvSpPr>
        <p:spPr>
          <a:xfrm>
            <a:off x="701041"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963164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0"/>
        <p:cNvGrpSpPr/>
        <p:nvPr/>
      </p:nvGrpSpPr>
      <p:grpSpPr>
        <a:xfrm>
          <a:off x="0" y="0"/>
          <a:ext cx="0" cy="0"/>
          <a:chOff x="0" y="0"/>
          <a:chExt cx="0" cy="0"/>
        </a:xfrm>
      </p:grpSpPr>
      <p:sp>
        <p:nvSpPr>
          <p:cNvPr id="1971" name="Google Shape;1971;g110ff055ec4_0_72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2" name="Google Shape;1972;g110ff055ec4_0_724:notes"/>
          <p:cNvSpPr txBox="1">
            <a:spLocks noGrp="1"/>
          </p:cNvSpPr>
          <p:nvPr>
            <p:ph type="body" idx="1"/>
          </p:nvPr>
        </p:nvSpPr>
        <p:spPr>
          <a:xfrm>
            <a:off x="701041"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497106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0"/>
        <p:cNvGrpSpPr/>
        <p:nvPr/>
      </p:nvGrpSpPr>
      <p:grpSpPr>
        <a:xfrm>
          <a:off x="0" y="0"/>
          <a:ext cx="0" cy="0"/>
          <a:chOff x="0" y="0"/>
          <a:chExt cx="0" cy="0"/>
        </a:xfrm>
      </p:grpSpPr>
      <p:sp>
        <p:nvSpPr>
          <p:cNvPr id="1301" name="Google Shape;1301;gf60122e166_0_57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2" name="Google Shape;1302;gf60122e166_0_574:notes"/>
          <p:cNvSpPr txBox="1">
            <a:spLocks noGrp="1"/>
          </p:cNvSpPr>
          <p:nvPr>
            <p:ph type="body" idx="1"/>
          </p:nvPr>
        </p:nvSpPr>
        <p:spPr>
          <a:xfrm>
            <a:off x="701041"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911918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5"/>
        <p:cNvGrpSpPr/>
        <p:nvPr/>
      </p:nvGrpSpPr>
      <p:grpSpPr>
        <a:xfrm>
          <a:off x="0" y="0"/>
          <a:ext cx="0" cy="0"/>
          <a:chOff x="0" y="0"/>
          <a:chExt cx="0" cy="0"/>
        </a:xfrm>
      </p:grpSpPr>
      <p:sp>
        <p:nvSpPr>
          <p:cNvPr id="1356" name="Google Shape;1356;gcc9050bdf8_0_22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7" name="Google Shape;1357;gcc9050bdf8_0_228:notes"/>
          <p:cNvSpPr txBox="1">
            <a:spLocks noGrp="1"/>
          </p:cNvSpPr>
          <p:nvPr>
            <p:ph type="body" idx="1"/>
          </p:nvPr>
        </p:nvSpPr>
        <p:spPr>
          <a:xfrm>
            <a:off x="701041"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260153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8"/>
        <p:cNvGrpSpPr/>
        <p:nvPr/>
      </p:nvGrpSpPr>
      <p:grpSpPr>
        <a:xfrm>
          <a:off x="0" y="0"/>
          <a:ext cx="0" cy="0"/>
          <a:chOff x="0" y="0"/>
          <a:chExt cx="0" cy="0"/>
        </a:xfrm>
      </p:grpSpPr>
      <p:sp>
        <p:nvSpPr>
          <p:cNvPr id="1389" name="Google Shape;1389;gcc9050bdf8_0_23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0" name="Google Shape;1390;gcc9050bdf8_0_234:notes"/>
          <p:cNvSpPr txBox="1">
            <a:spLocks noGrp="1"/>
          </p:cNvSpPr>
          <p:nvPr>
            <p:ph type="body" idx="1"/>
          </p:nvPr>
        </p:nvSpPr>
        <p:spPr>
          <a:xfrm>
            <a:off x="701041"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419831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1"/>
        <p:cNvGrpSpPr/>
        <p:nvPr/>
      </p:nvGrpSpPr>
      <p:grpSpPr>
        <a:xfrm>
          <a:off x="0" y="0"/>
          <a:ext cx="0" cy="0"/>
          <a:chOff x="0" y="0"/>
          <a:chExt cx="0" cy="0"/>
        </a:xfrm>
      </p:grpSpPr>
      <p:sp>
        <p:nvSpPr>
          <p:cNvPr id="1482" name="Google Shape;1482;g1109615dbae_0_49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3" name="Google Shape;1483;g1109615dbae_0_490:notes"/>
          <p:cNvSpPr txBox="1">
            <a:spLocks noGrp="1"/>
          </p:cNvSpPr>
          <p:nvPr>
            <p:ph type="body" idx="1"/>
          </p:nvPr>
        </p:nvSpPr>
        <p:spPr>
          <a:xfrm>
            <a:off x="701041"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2636849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9"/>
        <p:cNvGrpSpPr/>
        <p:nvPr/>
      </p:nvGrpSpPr>
      <p:grpSpPr>
        <a:xfrm>
          <a:off x="0" y="0"/>
          <a:ext cx="0" cy="0"/>
          <a:chOff x="0" y="0"/>
          <a:chExt cx="0" cy="0"/>
        </a:xfrm>
      </p:grpSpPr>
      <p:sp>
        <p:nvSpPr>
          <p:cNvPr id="1530" name="Google Shape;1530;gcc9050bdf8_0_19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1" name="Google Shape;1531;gcc9050bdf8_0_195:notes"/>
          <p:cNvSpPr txBox="1">
            <a:spLocks noGrp="1"/>
          </p:cNvSpPr>
          <p:nvPr>
            <p:ph type="body" idx="1"/>
          </p:nvPr>
        </p:nvSpPr>
        <p:spPr>
          <a:xfrm>
            <a:off x="701041"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944169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2"/>
        <p:cNvGrpSpPr/>
        <p:nvPr/>
      </p:nvGrpSpPr>
      <p:grpSpPr>
        <a:xfrm>
          <a:off x="0" y="0"/>
          <a:ext cx="0" cy="0"/>
          <a:chOff x="0" y="0"/>
          <a:chExt cx="0" cy="0"/>
        </a:xfrm>
      </p:grpSpPr>
      <p:sp>
        <p:nvSpPr>
          <p:cNvPr id="1543" name="Google Shape;1543;g10cb08aead6_0_70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4" name="Google Shape;1544;g10cb08aead6_0_705:notes"/>
          <p:cNvSpPr txBox="1">
            <a:spLocks noGrp="1"/>
          </p:cNvSpPr>
          <p:nvPr>
            <p:ph type="body" idx="1"/>
          </p:nvPr>
        </p:nvSpPr>
        <p:spPr>
          <a:xfrm>
            <a:off x="701041"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3370138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8"/>
        <p:cNvGrpSpPr/>
        <p:nvPr/>
      </p:nvGrpSpPr>
      <p:grpSpPr>
        <a:xfrm>
          <a:off x="0" y="0"/>
          <a:ext cx="0" cy="0"/>
          <a:chOff x="0" y="0"/>
          <a:chExt cx="0" cy="0"/>
        </a:xfrm>
      </p:grpSpPr>
      <p:sp>
        <p:nvSpPr>
          <p:cNvPr id="1589" name="Google Shape;1589;gcc9050bdf8_0_22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0" name="Google Shape;1590;gcc9050bdf8_0_222:notes"/>
          <p:cNvSpPr txBox="1">
            <a:spLocks noGrp="1"/>
          </p:cNvSpPr>
          <p:nvPr>
            <p:ph type="body" idx="1"/>
          </p:nvPr>
        </p:nvSpPr>
        <p:spPr>
          <a:xfrm>
            <a:off x="701041"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309379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9"/>
        <p:cNvGrpSpPr/>
        <p:nvPr/>
      </p:nvGrpSpPr>
      <p:grpSpPr>
        <a:xfrm>
          <a:off x="0" y="0"/>
          <a:ext cx="0" cy="0"/>
          <a:chOff x="0" y="0"/>
          <a:chExt cx="0" cy="0"/>
        </a:xfrm>
      </p:grpSpPr>
      <p:sp>
        <p:nvSpPr>
          <p:cNvPr id="1610" name="Google Shape;1610;g10cb08aead6_0_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1" name="Google Shape;1611;g10cb08aead6_0_1:notes"/>
          <p:cNvSpPr txBox="1">
            <a:spLocks noGrp="1"/>
          </p:cNvSpPr>
          <p:nvPr>
            <p:ph type="body" idx="1"/>
          </p:nvPr>
        </p:nvSpPr>
        <p:spPr>
          <a:xfrm>
            <a:off x="701041"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872927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BD80118-2600-40A4-88D4-5DBF5802A338}" type="datetimeFigureOut">
              <a:rPr lang="en-US" smtClean="0"/>
              <a:t>8/26/2025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2D430-7EC5-45FE-B7BF-2C08E7A2C3ED}" type="slidenum">
              <a:rPr lang="en-US" smtClean="0"/>
              <a:t>‹#›</a:t>
            </a:fld>
            <a:endParaRPr lang="en-US"/>
          </a:p>
        </p:txBody>
      </p:sp>
    </p:spTree>
    <p:extLst>
      <p:ext uri="{BB962C8B-B14F-4D97-AF65-F5344CB8AC3E}">
        <p14:creationId xmlns:p14="http://schemas.microsoft.com/office/powerpoint/2010/main" val="274030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D80118-2600-40A4-88D4-5DBF5802A338}" type="datetimeFigureOut">
              <a:rPr lang="en-US" smtClean="0"/>
              <a:t>8/26/2025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2D430-7EC5-45FE-B7BF-2C08E7A2C3ED}" type="slidenum">
              <a:rPr lang="en-US" smtClean="0"/>
              <a:t>‹#›</a:t>
            </a:fld>
            <a:endParaRPr lang="en-US"/>
          </a:p>
        </p:txBody>
      </p:sp>
    </p:spTree>
    <p:extLst>
      <p:ext uri="{BB962C8B-B14F-4D97-AF65-F5344CB8AC3E}">
        <p14:creationId xmlns:p14="http://schemas.microsoft.com/office/powerpoint/2010/main" val="1012708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D80118-2600-40A4-88D4-5DBF5802A338}" type="datetimeFigureOut">
              <a:rPr lang="en-US" smtClean="0"/>
              <a:t>8/26/2025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2D430-7EC5-45FE-B7BF-2C08E7A2C3ED}"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27591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D80118-2600-40A4-88D4-5DBF5802A338}" type="datetimeFigureOut">
              <a:rPr lang="en-US" smtClean="0"/>
              <a:t>8/26/2025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2D430-7EC5-45FE-B7BF-2C08E7A2C3ED}" type="slidenum">
              <a:rPr lang="en-US" smtClean="0"/>
              <a:t>‹#›</a:t>
            </a:fld>
            <a:endParaRPr lang="en-US"/>
          </a:p>
        </p:txBody>
      </p:sp>
    </p:spTree>
    <p:extLst>
      <p:ext uri="{BB962C8B-B14F-4D97-AF65-F5344CB8AC3E}">
        <p14:creationId xmlns:p14="http://schemas.microsoft.com/office/powerpoint/2010/main" val="3365660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D80118-2600-40A4-88D4-5DBF5802A338}" type="datetimeFigureOut">
              <a:rPr lang="en-US" smtClean="0"/>
              <a:t>8/26/2025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2D430-7EC5-45FE-B7BF-2C08E7A2C3ED}"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495242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D80118-2600-40A4-88D4-5DBF5802A338}" type="datetimeFigureOut">
              <a:rPr lang="en-US" smtClean="0"/>
              <a:t>8/26/2025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2D430-7EC5-45FE-B7BF-2C08E7A2C3ED}" type="slidenum">
              <a:rPr lang="en-US" smtClean="0"/>
              <a:t>‹#›</a:t>
            </a:fld>
            <a:endParaRPr lang="en-US"/>
          </a:p>
        </p:txBody>
      </p:sp>
    </p:spTree>
    <p:extLst>
      <p:ext uri="{BB962C8B-B14F-4D97-AF65-F5344CB8AC3E}">
        <p14:creationId xmlns:p14="http://schemas.microsoft.com/office/powerpoint/2010/main" val="17378724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D80118-2600-40A4-88D4-5DBF5802A338}" type="datetimeFigureOut">
              <a:rPr lang="en-US" smtClean="0"/>
              <a:t>8/26/2025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2D430-7EC5-45FE-B7BF-2C08E7A2C3ED}" type="slidenum">
              <a:rPr lang="en-US" smtClean="0"/>
              <a:t>‹#›</a:t>
            </a:fld>
            <a:endParaRPr lang="en-US"/>
          </a:p>
        </p:txBody>
      </p:sp>
    </p:spTree>
    <p:extLst>
      <p:ext uri="{BB962C8B-B14F-4D97-AF65-F5344CB8AC3E}">
        <p14:creationId xmlns:p14="http://schemas.microsoft.com/office/powerpoint/2010/main" val="2243018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D80118-2600-40A4-88D4-5DBF5802A338}" type="datetimeFigureOut">
              <a:rPr lang="en-US" smtClean="0"/>
              <a:t>8/26/2025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2D430-7EC5-45FE-B7BF-2C08E7A2C3ED}" type="slidenum">
              <a:rPr lang="en-US" smtClean="0"/>
              <a:t>‹#›</a:t>
            </a:fld>
            <a:endParaRPr lang="en-US"/>
          </a:p>
        </p:txBody>
      </p:sp>
    </p:spTree>
    <p:extLst>
      <p:ext uri="{BB962C8B-B14F-4D97-AF65-F5344CB8AC3E}">
        <p14:creationId xmlns:p14="http://schemas.microsoft.com/office/powerpoint/2010/main" val="22230683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8"/>
        <p:cNvGrpSpPr/>
        <p:nvPr/>
      </p:nvGrpSpPr>
      <p:grpSpPr>
        <a:xfrm>
          <a:off x="0" y="0"/>
          <a:ext cx="0" cy="0"/>
          <a:chOff x="0" y="0"/>
          <a:chExt cx="0" cy="0"/>
        </a:xfrm>
      </p:grpSpPr>
      <p:sp>
        <p:nvSpPr>
          <p:cNvPr id="53" name="Google Shape;53;p4"/>
          <p:cNvSpPr txBox="1">
            <a:spLocks noGrp="1"/>
          </p:cNvSpPr>
          <p:nvPr>
            <p:ph type="title"/>
          </p:nvPr>
        </p:nvSpPr>
        <p:spPr>
          <a:xfrm>
            <a:off x="960000" y="926419"/>
            <a:ext cx="10272000" cy="763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4" name="Google Shape;54;p4"/>
          <p:cNvSpPr txBox="1">
            <a:spLocks noGrp="1"/>
          </p:cNvSpPr>
          <p:nvPr>
            <p:ph type="body" idx="1"/>
          </p:nvPr>
        </p:nvSpPr>
        <p:spPr>
          <a:xfrm>
            <a:off x="960000" y="1536633"/>
            <a:ext cx="10272000" cy="4601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Tree>
    <p:extLst>
      <p:ext uri="{BB962C8B-B14F-4D97-AF65-F5344CB8AC3E}">
        <p14:creationId xmlns:p14="http://schemas.microsoft.com/office/powerpoint/2010/main" val="34103727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76"/>
        <p:cNvGrpSpPr/>
        <p:nvPr/>
      </p:nvGrpSpPr>
      <p:grpSpPr>
        <a:xfrm>
          <a:off x="0" y="0"/>
          <a:ext cx="0" cy="0"/>
          <a:chOff x="0" y="0"/>
          <a:chExt cx="0" cy="0"/>
        </a:xfrm>
      </p:grpSpPr>
      <p:sp>
        <p:nvSpPr>
          <p:cNvPr id="291" name="Google Shape;291;p20"/>
          <p:cNvSpPr txBox="1">
            <a:spLocks noGrp="1"/>
          </p:cNvSpPr>
          <p:nvPr>
            <p:ph type="ctrTitle"/>
          </p:nvPr>
        </p:nvSpPr>
        <p:spPr>
          <a:xfrm>
            <a:off x="6513069" y="917200"/>
            <a:ext cx="4652000" cy="4900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400">
                <a:solidFill>
                  <a:schemeClr val="dk1"/>
                </a:solidFill>
              </a:defRPr>
            </a:lvl1pPr>
            <a:lvl2pPr lvl="1" rtl="0">
              <a:spcBef>
                <a:spcPts val="0"/>
              </a:spcBef>
              <a:spcAft>
                <a:spcPts val="0"/>
              </a:spcAft>
              <a:buSzPts val="2000"/>
              <a:buFont typeface="Denk One"/>
              <a:buNone/>
              <a:defRPr sz="2667">
                <a:latin typeface="Denk One"/>
                <a:ea typeface="Denk One"/>
                <a:cs typeface="Denk One"/>
                <a:sym typeface="Denk One"/>
              </a:defRPr>
            </a:lvl2pPr>
            <a:lvl3pPr lvl="2" rtl="0">
              <a:spcBef>
                <a:spcPts val="0"/>
              </a:spcBef>
              <a:spcAft>
                <a:spcPts val="0"/>
              </a:spcAft>
              <a:buSzPts val="2000"/>
              <a:buFont typeface="Denk One"/>
              <a:buNone/>
              <a:defRPr sz="2667">
                <a:latin typeface="Denk One"/>
                <a:ea typeface="Denk One"/>
                <a:cs typeface="Denk One"/>
                <a:sym typeface="Denk One"/>
              </a:defRPr>
            </a:lvl3pPr>
            <a:lvl4pPr lvl="3" rtl="0">
              <a:spcBef>
                <a:spcPts val="0"/>
              </a:spcBef>
              <a:spcAft>
                <a:spcPts val="0"/>
              </a:spcAft>
              <a:buSzPts val="2000"/>
              <a:buFont typeface="Denk One"/>
              <a:buNone/>
              <a:defRPr sz="2667">
                <a:latin typeface="Denk One"/>
                <a:ea typeface="Denk One"/>
                <a:cs typeface="Denk One"/>
                <a:sym typeface="Denk One"/>
              </a:defRPr>
            </a:lvl4pPr>
            <a:lvl5pPr lvl="4" rtl="0">
              <a:spcBef>
                <a:spcPts val="0"/>
              </a:spcBef>
              <a:spcAft>
                <a:spcPts val="0"/>
              </a:spcAft>
              <a:buSzPts val="2000"/>
              <a:buFont typeface="Denk One"/>
              <a:buNone/>
              <a:defRPr sz="2667">
                <a:latin typeface="Denk One"/>
                <a:ea typeface="Denk One"/>
                <a:cs typeface="Denk One"/>
                <a:sym typeface="Denk One"/>
              </a:defRPr>
            </a:lvl5pPr>
            <a:lvl6pPr lvl="5" rtl="0">
              <a:spcBef>
                <a:spcPts val="0"/>
              </a:spcBef>
              <a:spcAft>
                <a:spcPts val="0"/>
              </a:spcAft>
              <a:buSzPts val="2000"/>
              <a:buFont typeface="Denk One"/>
              <a:buNone/>
              <a:defRPr sz="2667">
                <a:latin typeface="Denk One"/>
                <a:ea typeface="Denk One"/>
                <a:cs typeface="Denk One"/>
                <a:sym typeface="Denk One"/>
              </a:defRPr>
            </a:lvl6pPr>
            <a:lvl7pPr lvl="6" rtl="0">
              <a:spcBef>
                <a:spcPts val="0"/>
              </a:spcBef>
              <a:spcAft>
                <a:spcPts val="0"/>
              </a:spcAft>
              <a:buSzPts val="2000"/>
              <a:buFont typeface="Denk One"/>
              <a:buNone/>
              <a:defRPr sz="2667">
                <a:latin typeface="Denk One"/>
                <a:ea typeface="Denk One"/>
                <a:cs typeface="Denk One"/>
                <a:sym typeface="Denk One"/>
              </a:defRPr>
            </a:lvl7pPr>
            <a:lvl8pPr lvl="7" rtl="0">
              <a:spcBef>
                <a:spcPts val="0"/>
              </a:spcBef>
              <a:spcAft>
                <a:spcPts val="0"/>
              </a:spcAft>
              <a:buSzPts val="2000"/>
              <a:buFont typeface="Denk One"/>
              <a:buNone/>
              <a:defRPr sz="2667">
                <a:latin typeface="Denk One"/>
                <a:ea typeface="Denk One"/>
                <a:cs typeface="Denk One"/>
                <a:sym typeface="Denk One"/>
              </a:defRPr>
            </a:lvl8pPr>
            <a:lvl9pPr lvl="8" rtl="0">
              <a:spcBef>
                <a:spcPts val="0"/>
              </a:spcBef>
              <a:spcAft>
                <a:spcPts val="0"/>
              </a:spcAft>
              <a:buSzPts val="2000"/>
              <a:buFont typeface="Denk One"/>
              <a:buNone/>
              <a:defRPr sz="2667">
                <a:latin typeface="Denk One"/>
                <a:ea typeface="Denk One"/>
                <a:cs typeface="Denk One"/>
                <a:sym typeface="Denk One"/>
              </a:defRPr>
            </a:lvl9pPr>
          </a:lstStyle>
          <a:p>
            <a:endParaRPr/>
          </a:p>
        </p:txBody>
      </p:sp>
      <p:sp>
        <p:nvSpPr>
          <p:cNvPr id="292" name="Google Shape;292;p20"/>
          <p:cNvSpPr txBox="1">
            <a:spLocks noGrp="1"/>
          </p:cNvSpPr>
          <p:nvPr>
            <p:ph type="subTitle" idx="1"/>
          </p:nvPr>
        </p:nvSpPr>
        <p:spPr>
          <a:xfrm>
            <a:off x="6513075" y="1406543"/>
            <a:ext cx="4516000" cy="65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434343"/>
              </a:buClr>
              <a:buSzPts val="1400"/>
              <a:buNone/>
              <a:defRPr>
                <a:solidFill>
                  <a:schemeClr val="dk1"/>
                </a:solidFill>
              </a:defRPr>
            </a:lvl1pPr>
            <a:lvl2pPr lvl="1" rtl="0">
              <a:lnSpc>
                <a:spcPct val="100000"/>
              </a:lnSpc>
              <a:spcBef>
                <a:spcPts val="0"/>
              </a:spcBef>
              <a:spcAft>
                <a:spcPts val="0"/>
              </a:spcAft>
              <a:buClr>
                <a:srgbClr val="434343"/>
              </a:buClr>
              <a:buSzPts val="1400"/>
              <a:buNone/>
              <a:defRPr>
                <a:solidFill>
                  <a:srgbClr val="434343"/>
                </a:solidFill>
              </a:defRPr>
            </a:lvl2pPr>
            <a:lvl3pPr lvl="2" rtl="0">
              <a:lnSpc>
                <a:spcPct val="100000"/>
              </a:lnSpc>
              <a:spcBef>
                <a:spcPts val="0"/>
              </a:spcBef>
              <a:spcAft>
                <a:spcPts val="0"/>
              </a:spcAft>
              <a:buClr>
                <a:srgbClr val="434343"/>
              </a:buClr>
              <a:buSzPts val="1400"/>
              <a:buNone/>
              <a:defRPr>
                <a:solidFill>
                  <a:srgbClr val="434343"/>
                </a:solidFill>
              </a:defRPr>
            </a:lvl3pPr>
            <a:lvl4pPr lvl="3" rtl="0">
              <a:lnSpc>
                <a:spcPct val="100000"/>
              </a:lnSpc>
              <a:spcBef>
                <a:spcPts val="0"/>
              </a:spcBef>
              <a:spcAft>
                <a:spcPts val="0"/>
              </a:spcAft>
              <a:buClr>
                <a:srgbClr val="434343"/>
              </a:buClr>
              <a:buSzPts val="1400"/>
              <a:buNone/>
              <a:defRPr>
                <a:solidFill>
                  <a:srgbClr val="434343"/>
                </a:solidFill>
              </a:defRPr>
            </a:lvl4pPr>
            <a:lvl5pPr lvl="4" rtl="0">
              <a:lnSpc>
                <a:spcPct val="100000"/>
              </a:lnSpc>
              <a:spcBef>
                <a:spcPts val="0"/>
              </a:spcBef>
              <a:spcAft>
                <a:spcPts val="0"/>
              </a:spcAft>
              <a:buClr>
                <a:srgbClr val="434343"/>
              </a:buClr>
              <a:buSzPts val="1400"/>
              <a:buNone/>
              <a:defRPr>
                <a:solidFill>
                  <a:srgbClr val="434343"/>
                </a:solidFill>
              </a:defRPr>
            </a:lvl5pPr>
            <a:lvl6pPr lvl="5" rtl="0">
              <a:lnSpc>
                <a:spcPct val="100000"/>
              </a:lnSpc>
              <a:spcBef>
                <a:spcPts val="0"/>
              </a:spcBef>
              <a:spcAft>
                <a:spcPts val="0"/>
              </a:spcAft>
              <a:buClr>
                <a:srgbClr val="434343"/>
              </a:buClr>
              <a:buSzPts val="1400"/>
              <a:buNone/>
              <a:defRPr>
                <a:solidFill>
                  <a:srgbClr val="434343"/>
                </a:solidFill>
              </a:defRPr>
            </a:lvl6pPr>
            <a:lvl7pPr lvl="6" rtl="0">
              <a:lnSpc>
                <a:spcPct val="100000"/>
              </a:lnSpc>
              <a:spcBef>
                <a:spcPts val="0"/>
              </a:spcBef>
              <a:spcAft>
                <a:spcPts val="0"/>
              </a:spcAft>
              <a:buClr>
                <a:srgbClr val="434343"/>
              </a:buClr>
              <a:buSzPts val="1400"/>
              <a:buNone/>
              <a:defRPr>
                <a:solidFill>
                  <a:srgbClr val="434343"/>
                </a:solidFill>
              </a:defRPr>
            </a:lvl7pPr>
            <a:lvl8pPr lvl="7" rtl="0">
              <a:lnSpc>
                <a:spcPct val="100000"/>
              </a:lnSpc>
              <a:spcBef>
                <a:spcPts val="0"/>
              </a:spcBef>
              <a:spcAft>
                <a:spcPts val="0"/>
              </a:spcAft>
              <a:buClr>
                <a:srgbClr val="434343"/>
              </a:buClr>
              <a:buSzPts val="1400"/>
              <a:buNone/>
              <a:defRPr>
                <a:solidFill>
                  <a:srgbClr val="434343"/>
                </a:solidFill>
              </a:defRPr>
            </a:lvl8pPr>
            <a:lvl9pPr lvl="8" rtl="0">
              <a:lnSpc>
                <a:spcPct val="100000"/>
              </a:lnSpc>
              <a:spcBef>
                <a:spcPts val="0"/>
              </a:spcBef>
              <a:spcAft>
                <a:spcPts val="0"/>
              </a:spcAft>
              <a:buClr>
                <a:srgbClr val="434343"/>
              </a:buClr>
              <a:buSzPts val="1400"/>
              <a:buNone/>
              <a:defRPr>
                <a:solidFill>
                  <a:srgbClr val="434343"/>
                </a:solidFill>
              </a:defRPr>
            </a:lvl9pPr>
          </a:lstStyle>
          <a:p>
            <a:endParaRPr/>
          </a:p>
        </p:txBody>
      </p:sp>
      <p:sp>
        <p:nvSpPr>
          <p:cNvPr id="293" name="Google Shape;293;p20"/>
          <p:cNvSpPr txBox="1">
            <a:spLocks noGrp="1"/>
          </p:cNvSpPr>
          <p:nvPr>
            <p:ph type="title" idx="2" hasCustomPrompt="1"/>
          </p:nvPr>
        </p:nvSpPr>
        <p:spPr>
          <a:xfrm>
            <a:off x="5201300" y="914543"/>
            <a:ext cx="1311600" cy="1149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a:lvl1pPr>
            <a:lvl2pPr lvl="1" algn="r" rtl="0">
              <a:spcBef>
                <a:spcPts val="0"/>
              </a:spcBef>
              <a:spcAft>
                <a:spcPts val="0"/>
              </a:spcAft>
              <a:buSzPts val="3600"/>
              <a:buFont typeface="Fira Sans Extra Condensed"/>
              <a:buNone/>
              <a:defRPr sz="4800" b="0">
                <a:latin typeface="Fira Sans Extra Condensed"/>
                <a:ea typeface="Fira Sans Extra Condensed"/>
                <a:cs typeface="Fira Sans Extra Condensed"/>
                <a:sym typeface="Fira Sans Extra Condensed"/>
              </a:defRPr>
            </a:lvl2pPr>
            <a:lvl3pPr lvl="2" algn="r" rtl="0">
              <a:spcBef>
                <a:spcPts val="0"/>
              </a:spcBef>
              <a:spcAft>
                <a:spcPts val="0"/>
              </a:spcAft>
              <a:buSzPts val="3600"/>
              <a:buFont typeface="Fira Sans Extra Condensed"/>
              <a:buNone/>
              <a:defRPr sz="4800" b="0">
                <a:latin typeface="Fira Sans Extra Condensed"/>
                <a:ea typeface="Fira Sans Extra Condensed"/>
                <a:cs typeface="Fira Sans Extra Condensed"/>
                <a:sym typeface="Fira Sans Extra Condensed"/>
              </a:defRPr>
            </a:lvl3pPr>
            <a:lvl4pPr lvl="3" algn="r" rtl="0">
              <a:spcBef>
                <a:spcPts val="0"/>
              </a:spcBef>
              <a:spcAft>
                <a:spcPts val="0"/>
              </a:spcAft>
              <a:buSzPts val="3600"/>
              <a:buFont typeface="Fira Sans Extra Condensed"/>
              <a:buNone/>
              <a:defRPr sz="4800" b="0">
                <a:latin typeface="Fira Sans Extra Condensed"/>
                <a:ea typeface="Fira Sans Extra Condensed"/>
                <a:cs typeface="Fira Sans Extra Condensed"/>
                <a:sym typeface="Fira Sans Extra Condensed"/>
              </a:defRPr>
            </a:lvl4pPr>
            <a:lvl5pPr lvl="4" algn="r" rtl="0">
              <a:spcBef>
                <a:spcPts val="0"/>
              </a:spcBef>
              <a:spcAft>
                <a:spcPts val="0"/>
              </a:spcAft>
              <a:buSzPts val="3600"/>
              <a:buFont typeface="Fira Sans Extra Condensed"/>
              <a:buNone/>
              <a:defRPr sz="4800" b="0">
                <a:latin typeface="Fira Sans Extra Condensed"/>
                <a:ea typeface="Fira Sans Extra Condensed"/>
                <a:cs typeface="Fira Sans Extra Condensed"/>
                <a:sym typeface="Fira Sans Extra Condensed"/>
              </a:defRPr>
            </a:lvl5pPr>
            <a:lvl6pPr lvl="5" algn="r" rtl="0">
              <a:spcBef>
                <a:spcPts val="0"/>
              </a:spcBef>
              <a:spcAft>
                <a:spcPts val="0"/>
              </a:spcAft>
              <a:buSzPts val="3600"/>
              <a:buFont typeface="Fira Sans Extra Condensed"/>
              <a:buNone/>
              <a:defRPr sz="4800" b="0">
                <a:latin typeface="Fira Sans Extra Condensed"/>
                <a:ea typeface="Fira Sans Extra Condensed"/>
                <a:cs typeface="Fira Sans Extra Condensed"/>
                <a:sym typeface="Fira Sans Extra Condensed"/>
              </a:defRPr>
            </a:lvl6pPr>
            <a:lvl7pPr lvl="6" algn="r" rtl="0">
              <a:spcBef>
                <a:spcPts val="0"/>
              </a:spcBef>
              <a:spcAft>
                <a:spcPts val="0"/>
              </a:spcAft>
              <a:buSzPts val="3600"/>
              <a:buFont typeface="Fira Sans Extra Condensed"/>
              <a:buNone/>
              <a:defRPr sz="4800" b="0">
                <a:latin typeface="Fira Sans Extra Condensed"/>
                <a:ea typeface="Fira Sans Extra Condensed"/>
                <a:cs typeface="Fira Sans Extra Condensed"/>
                <a:sym typeface="Fira Sans Extra Condensed"/>
              </a:defRPr>
            </a:lvl7pPr>
            <a:lvl8pPr lvl="7" algn="r" rtl="0">
              <a:spcBef>
                <a:spcPts val="0"/>
              </a:spcBef>
              <a:spcAft>
                <a:spcPts val="0"/>
              </a:spcAft>
              <a:buSzPts val="3600"/>
              <a:buFont typeface="Fira Sans Extra Condensed"/>
              <a:buNone/>
              <a:defRPr sz="4800" b="0">
                <a:latin typeface="Fira Sans Extra Condensed"/>
                <a:ea typeface="Fira Sans Extra Condensed"/>
                <a:cs typeface="Fira Sans Extra Condensed"/>
                <a:sym typeface="Fira Sans Extra Condensed"/>
              </a:defRPr>
            </a:lvl8pPr>
            <a:lvl9pPr lvl="8" algn="r" rtl="0">
              <a:spcBef>
                <a:spcPts val="0"/>
              </a:spcBef>
              <a:spcAft>
                <a:spcPts val="0"/>
              </a:spcAft>
              <a:buSzPts val="3600"/>
              <a:buFont typeface="Fira Sans Extra Condensed"/>
              <a:buNone/>
              <a:defRPr sz="4800" b="0">
                <a:latin typeface="Fira Sans Extra Condensed"/>
                <a:ea typeface="Fira Sans Extra Condensed"/>
                <a:cs typeface="Fira Sans Extra Condensed"/>
                <a:sym typeface="Fira Sans Extra Condensed"/>
              </a:defRPr>
            </a:lvl9pPr>
          </a:lstStyle>
          <a:p>
            <a:r>
              <a:t>xx%</a:t>
            </a:r>
          </a:p>
        </p:txBody>
      </p:sp>
      <p:sp>
        <p:nvSpPr>
          <p:cNvPr id="294" name="Google Shape;294;p20"/>
          <p:cNvSpPr txBox="1">
            <a:spLocks noGrp="1"/>
          </p:cNvSpPr>
          <p:nvPr>
            <p:ph type="ctrTitle" idx="3"/>
          </p:nvPr>
        </p:nvSpPr>
        <p:spPr>
          <a:xfrm>
            <a:off x="6513096" y="2269761"/>
            <a:ext cx="4652000" cy="4900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400">
                <a:solidFill>
                  <a:schemeClr val="dk1"/>
                </a:solidFill>
              </a:defRPr>
            </a:lvl1pPr>
            <a:lvl2pPr lvl="1" rtl="0">
              <a:spcBef>
                <a:spcPts val="0"/>
              </a:spcBef>
              <a:spcAft>
                <a:spcPts val="0"/>
              </a:spcAft>
              <a:buSzPts val="2000"/>
              <a:buFont typeface="Denk One"/>
              <a:buNone/>
              <a:defRPr sz="2667">
                <a:latin typeface="Denk One"/>
                <a:ea typeface="Denk One"/>
                <a:cs typeface="Denk One"/>
                <a:sym typeface="Denk One"/>
              </a:defRPr>
            </a:lvl2pPr>
            <a:lvl3pPr lvl="2" rtl="0">
              <a:spcBef>
                <a:spcPts val="0"/>
              </a:spcBef>
              <a:spcAft>
                <a:spcPts val="0"/>
              </a:spcAft>
              <a:buSzPts val="2000"/>
              <a:buFont typeface="Denk One"/>
              <a:buNone/>
              <a:defRPr sz="2667">
                <a:latin typeface="Denk One"/>
                <a:ea typeface="Denk One"/>
                <a:cs typeface="Denk One"/>
                <a:sym typeface="Denk One"/>
              </a:defRPr>
            </a:lvl3pPr>
            <a:lvl4pPr lvl="3" rtl="0">
              <a:spcBef>
                <a:spcPts val="0"/>
              </a:spcBef>
              <a:spcAft>
                <a:spcPts val="0"/>
              </a:spcAft>
              <a:buSzPts val="2000"/>
              <a:buFont typeface="Denk One"/>
              <a:buNone/>
              <a:defRPr sz="2667">
                <a:latin typeface="Denk One"/>
                <a:ea typeface="Denk One"/>
                <a:cs typeface="Denk One"/>
                <a:sym typeface="Denk One"/>
              </a:defRPr>
            </a:lvl4pPr>
            <a:lvl5pPr lvl="4" rtl="0">
              <a:spcBef>
                <a:spcPts val="0"/>
              </a:spcBef>
              <a:spcAft>
                <a:spcPts val="0"/>
              </a:spcAft>
              <a:buSzPts val="2000"/>
              <a:buFont typeface="Denk One"/>
              <a:buNone/>
              <a:defRPr sz="2667">
                <a:latin typeface="Denk One"/>
                <a:ea typeface="Denk One"/>
                <a:cs typeface="Denk One"/>
                <a:sym typeface="Denk One"/>
              </a:defRPr>
            </a:lvl5pPr>
            <a:lvl6pPr lvl="5" rtl="0">
              <a:spcBef>
                <a:spcPts val="0"/>
              </a:spcBef>
              <a:spcAft>
                <a:spcPts val="0"/>
              </a:spcAft>
              <a:buSzPts val="2000"/>
              <a:buFont typeface="Denk One"/>
              <a:buNone/>
              <a:defRPr sz="2667">
                <a:latin typeface="Denk One"/>
                <a:ea typeface="Denk One"/>
                <a:cs typeface="Denk One"/>
                <a:sym typeface="Denk One"/>
              </a:defRPr>
            </a:lvl6pPr>
            <a:lvl7pPr lvl="6" rtl="0">
              <a:spcBef>
                <a:spcPts val="0"/>
              </a:spcBef>
              <a:spcAft>
                <a:spcPts val="0"/>
              </a:spcAft>
              <a:buSzPts val="2000"/>
              <a:buFont typeface="Denk One"/>
              <a:buNone/>
              <a:defRPr sz="2667">
                <a:latin typeface="Denk One"/>
                <a:ea typeface="Denk One"/>
                <a:cs typeface="Denk One"/>
                <a:sym typeface="Denk One"/>
              </a:defRPr>
            </a:lvl7pPr>
            <a:lvl8pPr lvl="7" rtl="0">
              <a:spcBef>
                <a:spcPts val="0"/>
              </a:spcBef>
              <a:spcAft>
                <a:spcPts val="0"/>
              </a:spcAft>
              <a:buSzPts val="2000"/>
              <a:buFont typeface="Denk One"/>
              <a:buNone/>
              <a:defRPr sz="2667">
                <a:latin typeface="Denk One"/>
                <a:ea typeface="Denk One"/>
                <a:cs typeface="Denk One"/>
                <a:sym typeface="Denk One"/>
              </a:defRPr>
            </a:lvl8pPr>
            <a:lvl9pPr lvl="8" rtl="0">
              <a:spcBef>
                <a:spcPts val="0"/>
              </a:spcBef>
              <a:spcAft>
                <a:spcPts val="0"/>
              </a:spcAft>
              <a:buSzPts val="2000"/>
              <a:buFont typeface="Denk One"/>
              <a:buNone/>
              <a:defRPr sz="2667">
                <a:latin typeface="Denk One"/>
                <a:ea typeface="Denk One"/>
                <a:cs typeface="Denk One"/>
                <a:sym typeface="Denk One"/>
              </a:defRPr>
            </a:lvl9pPr>
          </a:lstStyle>
          <a:p>
            <a:endParaRPr/>
          </a:p>
        </p:txBody>
      </p:sp>
      <p:sp>
        <p:nvSpPr>
          <p:cNvPr id="295" name="Google Shape;295;p20"/>
          <p:cNvSpPr txBox="1">
            <a:spLocks noGrp="1"/>
          </p:cNvSpPr>
          <p:nvPr>
            <p:ph type="subTitle" idx="4"/>
          </p:nvPr>
        </p:nvSpPr>
        <p:spPr>
          <a:xfrm>
            <a:off x="6513100" y="2762869"/>
            <a:ext cx="4515600" cy="65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434343"/>
              </a:buClr>
              <a:buSzPts val="1400"/>
              <a:buNone/>
              <a:defRPr>
                <a:solidFill>
                  <a:schemeClr val="dk1"/>
                </a:solidFill>
              </a:defRPr>
            </a:lvl1pPr>
            <a:lvl2pPr lvl="1" rtl="0">
              <a:lnSpc>
                <a:spcPct val="100000"/>
              </a:lnSpc>
              <a:spcBef>
                <a:spcPts val="0"/>
              </a:spcBef>
              <a:spcAft>
                <a:spcPts val="0"/>
              </a:spcAft>
              <a:buClr>
                <a:srgbClr val="434343"/>
              </a:buClr>
              <a:buSzPts val="1400"/>
              <a:buNone/>
              <a:defRPr>
                <a:solidFill>
                  <a:srgbClr val="434343"/>
                </a:solidFill>
              </a:defRPr>
            </a:lvl2pPr>
            <a:lvl3pPr lvl="2" rtl="0">
              <a:lnSpc>
                <a:spcPct val="100000"/>
              </a:lnSpc>
              <a:spcBef>
                <a:spcPts val="0"/>
              </a:spcBef>
              <a:spcAft>
                <a:spcPts val="0"/>
              </a:spcAft>
              <a:buClr>
                <a:srgbClr val="434343"/>
              </a:buClr>
              <a:buSzPts val="1400"/>
              <a:buNone/>
              <a:defRPr>
                <a:solidFill>
                  <a:srgbClr val="434343"/>
                </a:solidFill>
              </a:defRPr>
            </a:lvl3pPr>
            <a:lvl4pPr lvl="3" rtl="0">
              <a:lnSpc>
                <a:spcPct val="100000"/>
              </a:lnSpc>
              <a:spcBef>
                <a:spcPts val="0"/>
              </a:spcBef>
              <a:spcAft>
                <a:spcPts val="0"/>
              </a:spcAft>
              <a:buClr>
                <a:srgbClr val="434343"/>
              </a:buClr>
              <a:buSzPts val="1400"/>
              <a:buNone/>
              <a:defRPr>
                <a:solidFill>
                  <a:srgbClr val="434343"/>
                </a:solidFill>
              </a:defRPr>
            </a:lvl4pPr>
            <a:lvl5pPr lvl="4" rtl="0">
              <a:lnSpc>
                <a:spcPct val="100000"/>
              </a:lnSpc>
              <a:spcBef>
                <a:spcPts val="0"/>
              </a:spcBef>
              <a:spcAft>
                <a:spcPts val="0"/>
              </a:spcAft>
              <a:buClr>
                <a:srgbClr val="434343"/>
              </a:buClr>
              <a:buSzPts val="1400"/>
              <a:buNone/>
              <a:defRPr>
                <a:solidFill>
                  <a:srgbClr val="434343"/>
                </a:solidFill>
              </a:defRPr>
            </a:lvl5pPr>
            <a:lvl6pPr lvl="5" rtl="0">
              <a:lnSpc>
                <a:spcPct val="100000"/>
              </a:lnSpc>
              <a:spcBef>
                <a:spcPts val="0"/>
              </a:spcBef>
              <a:spcAft>
                <a:spcPts val="0"/>
              </a:spcAft>
              <a:buClr>
                <a:srgbClr val="434343"/>
              </a:buClr>
              <a:buSzPts val="1400"/>
              <a:buNone/>
              <a:defRPr>
                <a:solidFill>
                  <a:srgbClr val="434343"/>
                </a:solidFill>
              </a:defRPr>
            </a:lvl6pPr>
            <a:lvl7pPr lvl="6" rtl="0">
              <a:lnSpc>
                <a:spcPct val="100000"/>
              </a:lnSpc>
              <a:spcBef>
                <a:spcPts val="0"/>
              </a:spcBef>
              <a:spcAft>
                <a:spcPts val="0"/>
              </a:spcAft>
              <a:buClr>
                <a:srgbClr val="434343"/>
              </a:buClr>
              <a:buSzPts val="1400"/>
              <a:buNone/>
              <a:defRPr>
                <a:solidFill>
                  <a:srgbClr val="434343"/>
                </a:solidFill>
              </a:defRPr>
            </a:lvl7pPr>
            <a:lvl8pPr lvl="7" rtl="0">
              <a:lnSpc>
                <a:spcPct val="100000"/>
              </a:lnSpc>
              <a:spcBef>
                <a:spcPts val="0"/>
              </a:spcBef>
              <a:spcAft>
                <a:spcPts val="0"/>
              </a:spcAft>
              <a:buClr>
                <a:srgbClr val="434343"/>
              </a:buClr>
              <a:buSzPts val="1400"/>
              <a:buNone/>
              <a:defRPr>
                <a:solidFill>
                  <a:srgbClr val="434343"/>
                </a:solidFill>
              </a:defRPr>
            </a:lvl8pPr>
            <a:lvl9pPr lvl="8" rtl="0">
              <a:lnSpc>
                <a:spcPct val="100000"/>
              </a:lnSpc>
              <a:spcBef>
                <a:spcPts val="0"/>
              </a:spcBef>
              <a:spcAft>
                <a:spcPts val="0"/>
              </a:spcAft>
              <a:buClr>
                <a:srgbClr val="434343"/>
              </a:buClr>
              <a:buSzPts val="1400"/>
              <a:buNone/>
              <a:defRPr>
                <a:solidFill>
                  <a:srgbClr val="434343"/>
                </a:solidFill>
              </a:defRPr>
            </a:lvl9pPr>
          </a:lstStyle>
          <a:p>
            <a:endParaRPr/>
          </a:p>
        </p:txBody>
      </p:sp>
      <p:sp>
        <p:nvSpPr>
          <p:cNvPr id="296" name="Google Shape;296;p20"/>
          <p:cNvSpPr txBox="1">
            <a:spLocks noGrp="1"/>
          </p:cNvSpPr>
          <p:nvPr>
            <p:ph type="title" idx="5" hasCustomPrompt="1"/>
          </p:nvPr>
        </p:nvSpPr>
        <p:spPr>
          <a:xfrm>
            <a:off x="5201300" y="2270796"/>
            <a:ext cx="1311600" cy="1149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a:lvl1pPr>
            <a:lvl2pPr lvl="1" algn="r" rtl="0">
              <a:spcBef>
                <a:spcPts val="0"/>
              </a:spcBef>
              <a:spcAft>
                <a:spcPts val="0"/>
              </a:spcAft>
              <a:buSzPts val="3600"/>
              <a:buFont typeface="Fira Sans Extra Condensed"/>
              <a:buNone/>
              <a:defRPr sz="4800" b="0">
                <a:latin typeface="Fira Sans Extra Condensed"/>
                <a:ea typeface="Fira Sans Extra Condensed"/>
                <a:cs typeface="Fira Sans Extra Condensed"/>
                <a:sym typeface="Fira Sans Extra Condensed"/>
              </a:defRPr>
            </a:lvl2pPr>
            <a:lvl3pPr lvl="2" algn="r" rtl="0">
              <a:spcBef>
                <a:spcPts val="0"/>
              </a:spcBef>
              <a:spcAft>
                <a:spcPts val="0"/>
              </a:spcAft>
              <a:buSzPts val="3600"/>
              <a:buFont typeface="Fira Sans Extra Condensed"/>
              <a:buNone/>
              <a:defRPr sz="4800" b="0">
                <a:latin typeface="Fira Sans Extra Condensed"/>
                <a:ea typeface="Fira Sans Extra Condensed"/>
                <a:cs typeface="Fira Sans Extra Condensed"/>
                <a:sym typeface="Fira Sans Extra Condensed"/>
              </a:defRPr>
            </a:lvl3pPr>
            <a:lvl4pPr lvl="3" algn="r" rtl="0">
              <a:spcBef>
                <a:spcPts val="0"/>
              </a:spcBef>
              <a:spcAft>
                <a:spcPts val="0"/>
              </a:spcAft>
              <a:buSzPts val="3600"/>
              <a:buFont typeface="Fira Sans Extra Condensed"/>
              <a:buNone/>
              <a:defRPr sz="4800" b="0">
                <a:latin typeface="Fira Sans Extra Condensed"/>
                <a:ea typeface="Fira Sans Extra Condensed"/>
                <a:cs typeface="Fira Sans Extra Condensed"/>
                <a:sym typeface="Fira Sans Extra Condensed"/>
              </a:defRPr>
            </a:lvl4pPr>
            <a:lvl5pPr lvl="4" algn="r" rtl="0">
              <a:spcBef>
                <a:spcPts val="0"/>
              </a:spcBef>
              <a:spcAft>
                <a:spcPts val="0"/>
              </a:spcAft>
              <a:buSzPts val="3600"/>
              <a:buFont typeface="Fira Sans Extra Condensed"/>
              <a:buNone/>
              <a:defRPr sz="4800" b="0">
                <a:latin typeface="Fira Sans Extra Condensed"/>
                <a:ea typeface="Fira Sans Extra Condensed"/>
                <a:cs typeface="Fira Sans Extra Condensed"/>
                <a:sym typeface="Fira Sans Extra Condensed"/>
              </a:defRPr>
            </a:lvl5pPr>
            <a:lvl6pPr lvl="5" algn="r" rtl="0">
              <a:spcBef>
                <a:spcPts val="0"/>
              </a:spcBef>
              <a:spcAft>
                <a:spcPts val="0"/>
              </a:spcAft>
              <a:buSzPts val="3600"/>
              <a:buFont typeface="Fira Sans Extra Condensed"/>
              <a:buNone/>
              <a:defRPr sz="4800" b="0">
                <a:latin typeface="Fira Sans Extra Condensed"/>
                <a:ea typeface="Fira Sans Extra Condensed"/>
                <a:cs typeface="Fira Sans Extra Condensed"/>
                <a:sym typeface="Fira Sans Extra Condensed"/>
              </a:defRPr>
            </a:lvl6pPr>
            <a:lvl7pPr lvl="6" algn="r" rtl="0">
              <a:spcBef>
                <a:spcPts val="0"/>
              </a:spcBef>
              <a:spcAft>
                <a:spcPts val="0"/>
              </a:spcAft>
              <a:buSzPts val="3600"/>
              <a:buFont typeface="Fira Sans Extra Condensed"/>
              <a:buNone/>
              <a:defRPr sz="4800" b="0">
                <a:latin typeface="Fira Sans Extra Condensed"/>
                <a:ea typeface="Fira Sans Extra Condensed"/>
                <a:cs typeface="Fira Sans Extra Condensed"/>
                <a:sym typeface="Fira Sans Extra Condensed"/>
              </a:defRPr>
            </a:lvl7pPr>
            <a:lvl8pPr lvl="7" algn="r" rtl="0">
              <a:spcBef>
                <a:spcPts val="0"/>
              </a:spcBef>
              <a:spcAft>
                <a:spcPts val="0"/>
              </a:spcAft>
              <a:buSzPts val="3600"/>
              <a:buFont typeface="Fira Sans Extra Condensed"/>
              <a:buNone/>
              <a:defRPr sz="4800" b="0">
                <a:latin typeface="Fira Sans Extra Condensed"/>
                <a:ea typeface="Fira Sans Extra Condensed"/>
                <a:cs typeface="Fira Sans Extra Condensed"/>
                <a:sym typeface="Fira Sans Extra Condensed"/>
              </a:defRPr>
            </a:lvl8pPr>
            <a:lvl9pPr lvl="8" algn="r" rtl="0">
              <a:spcBef>
                <a:spcPts val="0"/>
              </a:spcBef>
              <a:spcAft>
                <a:spcPts val="0"/>
              </a:spcAft>
              <a:buSzPts val="3600"/>
              <a:buFont typeface="Fira Sans Extra Condensed"/>
              <a:buNone/>
              <a:defRPr sz="4800" b="0">
                <a:latin typeface="Fira Sans Extra Condensed"/>
                <a:ea typeface="Fira Sans Extra Condensed"/>
                <a:cs typeface="Fira Sans Extra Condensed"/>
                <a:sym typeface="Fira Sans Extra Condensed"/>
              </a:defRPr>
            </a:lvl9pPr>
          </a:lstStyle>
          <a:p>
            <a:r>
              <a:t>xx%</a:t>
            </a:r>
          </a:p>
        </p:txBody>
      </p:sp>
      <p:sp>
        <p:nvSpPr>
          <p:cNvPr id="297" name="Google Shape;297;p20"/>
          <p:cNvSpPr txBox="1">
            <a:spLocks noGrp="1"/>
          </p:cNvSpPr>
          <p:nvPr>
            <p:ph type="ctrTitle" idx="6"/>
          </p:nvPr>
        </p:nvSpPr>
        <p:spPr>
          <a:xfrm>
            <a:off x="6513067" y="3622333"/>
            <a:ext cx="4652000" cy="4900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400">
                <a:solidFill>
                  <a:schemeClr val="dk1"/>
                </a:solidFill>
              </a:defRPr>
            </a:lvl1pPr>
            <a:lvl2pPr lvl="1" rtl="0">
              <a:spcBef>
                <a:spcPts val="0"/>
              </a:spcBef>
              <a:spcAft>
                <a:spcPts val="0"/>
              </a:spcAft>
              <a:buSzPts val="2000"/>
              <a:buFont typeface="Denk One"/>
              <a:buNone/>
              <a:defRPr sz="2667">
                <a:latin typeface="Denk One"/>
                <a:ea typeface="Denk One"/>
                <a:cs typeface="Denk One"/>
                <a:sym typeface="Denk One"/>
              </a:defRPr>
            </a:lvl2pPr>
            <a:lvl3pPr lvl="2" rtl="0">
              <a:spcBef>
                <a:spcPts val="0"/>
              </a:spcBef>
              <a:spcAft>
                <a:spcPts val="0"/>
              </a:spcAft>
              <a:buSzPts val="2000"/>
              <a:buFont typeface="Denk One"/>
              <a:buNone/>
              <a:defRPr sz="2667">
                <a:latin typeface="Denk One"/>
                <a:ea typeface="Denk One"/>
                <a:cs typeface="Denk One"/>
                <a:sym typeface="Denk One"/>
              </a:defRPr>
            </a:lvl3pPr>
            <a:lvl4pPr lvl="3" rtl="0">
              <a:spcBef>
                <a:spcPts val="0"/>
              </a:spcBef>
              <a:spcAft>
                <a:spcPts val="0"/>
              </a:spcAft>
              <a:buSzPts val="2000"/>
              <a:buFont typeface="Denk One"/>
              <a:buNone/>
              <a:defRPr sz="2667">
                <a:latin typeface="Denk One"/>
                <a:ea typeface="Denk One"/>
                <a:cs typeface="Denk One"/>
                <a:sym typeface="Denk One"/>
              </a:defRPr>
            </a:lvl4pPr>
            <a:lvl5pPr lvl="4" rtl="0">
              <a:spcBef>
                <a:spcPts val="0"/>
              </a:spcBef>
              <a:spcAft>
                <a:spcPts val="0"/>
              </a:spcAft>
              <a:buSzPts val="2000"/>
              <a:buFont typeface="Denk One"/>
              <a:buNone/>
              <a:defRPr sz="2667">
                <a:latin typeface="Denk One"/>
                <a:ea typeface="Denk One"/>
                <a:cs typeface="Denk One"/>
                <a:sym typeface="Denk One"/>
              </a:defRPr>
            </a:lvl5pPr>
            <a:lvl6pPr lvl="5" rtl="0">
              <a:spcBef>
                <a:spcPts val="0"/>
              </a:spcBef>
              <a:spcAft>
                <a:spcPts val="0"/>
              </a:spcAft>
              <a:buSzPts val="2000"/>
              <a:buFont typeface="Denk One"/>
              <a:buNone/>
              <a:defRPr sz="2667">
                <a:latin typeface="Denk One"/>
                <a:ea typeface="Denk One"/>
                <a:cs typeface="Denk One"/>
                <a:sym typeface="Denk One"/>
              </a:defRPr>
            </a:lvl6pPr>
            <a:lvl7pPr lvl="6" rtl="0">
              <a:spcBef>
                <a:spcPts val="0"/>
              </a:spcBef>
              <a:spcAft>
                <a:spcPts val="0"/>
              </a:spcAft>
              <a:buSzPts val="2000"/>
              <a:buFont typeface="Denk One"/>
              <a:buNone/>
              <a:defRPr sz="2667">
                <a:latin typeface="Denk One"/>
                <a:ea typeface="Denk One"/>
                <a:cs typeface="Denk One"/>
                <a:sym typeface="Denk One"/>
              </a:defRPr>
            </a:lvl7pPr>
            <a:lvl8pPr lvl="7" rtl="0">
              <a:spcBef>
                <a:spcPts val="0"/>
              </a:spcBef>
              <a:spcAft>
                <a:spcPts val="0"/>
              </a:spcAft>
              <a:buSzPts val="2000"/>
              <a:buFont typeface="Denk One"/>
              <a:buNone/>
              <a:defRPr sz="2667">
                <a:latin typeface="Denk One"/>
                <a:ea typeface="Denk One"/>
                <a:cs typeface="Denk One"/>
                <a:sym typeface="Denk One"/>
              </a:defRPr>
            </a:lvl8pPr>
            <a:lvl9pPr lvl="8" rtl="0">
              <a:spcBef>
                <a:spcPts val="0"/>
              </a:spcBef>
              <a:spcAft>
                <a:spcPts val="0"/>
              </a:spcAft>
              <a:buSzPts val="2000"/>
              <a:buFont typeface="Denk One"/>
              <a:buNone/>
              <a:defRPr sz="2667">
                <a:latin typeface="Denk One"/>
                <a:ea typeface="Denk One"/>
                <a:cs typeface="Denk One"/>
                <a:sym typeface="Denk One"/>
              </a:defRPr>
            </a:lvl9pPr>
          </a:lstStyle>
          <a:p>
            <a:endParaRPr/>
          </a:p>
        </p:txBody>
      </p:sp>
      <p:sp>
        <p:nvSpPr>
          <p:cNvPr id="298" name="Google Shape;298;p20"/>
          <p:cNvSpPr txBox="1">
            <a:spLocks noGrp="1"/>
          </p:cNvSpPr>
          <p:nvPr>
            <p:ph type="subTitle" idx="7"/>
          </p:nvPr>
        </p:nvSpPr>
        <p:spPr>
          <a:xfrm>
            <a:off x="6513075" y="4110061"/>
            <a:ext cx="4516000" cy="65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434343"/>
              </a:buClr>
              <a:buSzPts val="1400"/>
              <a:buNone/>
              <a:defRPr>
                <a:solidFill>
                  <a:schemeClr val="dk1"/>
                </a:solidFill>
              </a:defRPr>
            </a:lvl1pPr>
            <a:lvl2pPr lvl="1" rtl="0">
              <a:lnSpc>
                <a:spcPct val="100000"/>
              </a:lnSpc>
              <a:spcBef>
                <a:spcPts val="0"/>
              </a:spcBef>
              <a:spcAft>
                <a:spcPts val="0"/>
              </a:spcAft>
              <a:buClr>
                <a:srgbClr val="434343"/>
              </a:buClr>
              <a:buSzPts val="1400"/>
              <a:buNone/>
              <a:defRPr>
                <a:solidFill>
                  <a:srgbClr val="434343"/>
                </a:solidFill>
              </a:defRPr>
            </a:lvl2pPr>
            <a:lvl3pPr lvl="2" rtl="0">
              <a:lnSpc>
                <a:spcPct val="100000"/>
              </a:lnSpc>
              <a:spcBef>
                <a:spcPts val="0"/>
              </a:spcBef>
              <a:spcAft>
                <a:spcPts val="0"/>
              </a:spcAft>
              <a:buClr>
                <a:srgbClr val="434343"/>
              </a:buClr>
              <a:buSzPts val="1400"/>
              <a:buNone/>
              <a:defRPr>
                <a:solidFill>
                  <a:srgbClr val="434343"/>
                </a:solidFill>
              </a:defRPr>
            </a:lvl3pPr>
            <a:lvl4pPr lvl="3" rtl="0">
              <a:lnSpc>
                <a:spcPct val="100000"/>
              </a:lnSpc>
              <a:spcBef>
                <a:spcPts val="0"/>
              </a:spcBef>
              <a:spcAft>
                <a:spcPts val="0"/>
              </a:spcAft>
              <a:buClr>
                <a:srgbClr val="434343"/>
              </a:buClr>
              <a:buSzPts val="1400"/>
              <a:buNone/>
              <a:defRPr>
                <a:solidFill>
                  <a:srgbClr val="434343"/>
                </a:solidFill>
              </a:defRPr>
            </a:lvl4pPr>
            <a:lvl5pPr lvl="4" rtl="0">
              <a:lnSpc>
                <a:spcPct val="100000"/>
              </a:lnSpc>
              <a:spcBef>
                <a:spcPts val="0"/>
              </a:spcBef>
              <a:spcAft>
                <a:spcPts val="0"/>
              </a:spcAft>
              <a:buClr>
                <a:srgbClr val="434343"/>
              </a:buClr>
              <a:buSzPts val="1400"/>
              <a:buNone/>
              <a:defRPr>
                <a:solidFill>
                  <a:srgbClr val="434343"/>
                </a:solidFill>
              </a:defRPr>
            </a:lvl5pPr>
            <a:lvl6pPr lvl="5" rtl="0">
              <a:lnSpc>
                <a:spcPct val="100000"/>
              </a:lnSpc>
              <a:spcBef>
                <a:spcPts val="0"/>
              </a:spcBef>
              <a:spcAft>
                <a:spcPts val="0"/>
              </a:spcAft>
              <a:buClr>
                <a:srgbClr val="434343"/>
              </a:buClr>
              <a:buSzPts val="1400"/>
              <a:buNone/>
              <a:defRPr>
                <a:solidFill>
                  <a:srgbClr val="434343"/>
                </a:solidFill>
              </a:defRPr>
            </a:lvl6pPr>
            <a:lvl7pPr lvl="6" rtl="0">
              <a:lnSpc>
                <a:spcPct val="100000"/>
              </a:lnSpc>
              <a:spcBef>
                <a:spcPts val="0"/>
              </a:spcBef>
              <a:spcAft>
                <a:spcPts val="0"/>
              </a:spcAft>
              <a:buClr>
                <a:srgbClr val="434343"/>
              </a:buClr>
              <a:buSzPts val="1400"/>
              <a:buNone/>
              <a:defRPr>
                <a:solidFill>
                  <a:srgbClr val="434343"/>
                </a:solidFill>
              </a:defRPr>
            </a:lvl7pPr>
            <a:lvl8pPr lvl="7" rtl="0">
              <a:lnSpc>
                <a:spcPct val="100000"/>
              </a:lnSpc>
              <a:spcBef>
                <a:spcPts val="0"/>
              </a:spcBef>
              <a:spcAft>
                <a:spcPts val="0"/>
              </a:spcAft>
              <a:buClr>
                <a:srgbClr val="434343"/>
              </a:buClr>
              <a:buSzPts val="1400"/>
              <a:buNone/>
              <a:defRPr>
                <a:solidFill>
                  <a:srgbClr val="434343"/>
                </a:solidFill>
              </a:defRPr>
            </a:lvl8pPr>
            <a:lvl9pPr lvl="8" rtl="0">
              <a:lnSpc>
                <a:spcPct val="100000"/>
              </a:lnSpc>
              <a:spcBef>
                <a:spcPts val="0"/>
              </a:spcBef>
              <a:spcAft>
                <a:spcPts val="0"/>
              </a:spcAft>
              <a:buClr>
                <a:srgbClr val="434343"/>
              </a:buClr>
              <a:buSzPts val="1400"/>
              <a:buNone/>
              <a:defRPr>
                <a:solidFill>
                  <a:srgbClr val="434343"/>
                </a:solidFill>
              </a:defRPr>
            </a:lvl9pPr>
          </a:lstStyle>
          <a:p>
            <a:endParaRPr/>
          </a:p>
        </p:txBody>
      </p:sp>
      <p:sp>
        <p:nvSpPr>
          <p:cNvPr id="299" name="Google Shape;299;p20"/>
          <p:cNvSpPr txBox="1">
            <a:spLocks noGrp="1"/>
          </p:cNvSpPr>
          <p:nvPr>
            <p:ph type="title" idx="8" hasCustomPrompt="1"/>
          </p:nvPr>
        </p:nvSpPr>
        <p:spPr>
          <a:xfrm>
            <a:off x="5201300" y="3610889"/>
            <a:ext cx="1311600" cy="1156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a:lvl1pPr>
            <a:lvl2pPr lvl="1" algn="r" rtl="0">
              <a:spcBef>
                <a:spcPts val="0"/>
              </a:spcBef>
              <a:spcAft>
                <a:spcPts val="0"/>
              </a:spcAft>
              <a:buSzPts val="3600"/>
              <a:buFont typeface="Fira Sans Extra Condensed"/>
              <a:buNone/>
              <a:defRPr sz="4800" b="0">
                <a:latin typeface="Fira Sans Extra Condensed"/>
                <a:ea typeface="Fira Sans Extra Condensed"/>
                <a:cs typeface="Fira Sans Extra Condensed"/>
                <a:sym typeface="Fira Sans Extra Condensed"/>
              </a:defRPr>
            </a:lvl2pPr>
            <a:lvl3pPr lvl="2" algn="r" rtl="0">
              <a:spcBef>
                <a:spcPts val="0"/>
              </a:spcBef>
              <a:spcAft>
                <a:spcPts val="0"/>
              </a:spcAft>
              <a:buSzPts val="3600"/>
              <a:buFont typeface="Fira Sans Extra Condensed"/>
              <a:buNone/>
              <a:defRPr sz="4800" b="0">
                <a:latin typeface="Fira Sans Extra Condensed"/>
                <a:ea typeface="Fira Sans Extra Condensed"/>
                <a:cs typeface="Fira Sans Extra Condensed"/>
                <a:sym typeface="Fira Sans Extra Condensed"/>
              </a:defRPr>
            </a:lvl3pPr>
            <a:lvl4pPr lvl="3" algn="r" rtl="0">
              <a:spcBef>
                <a:spcPts val="0"/>
              </a:spcBef>
              <a:spcAft>
                <a:spcPts val="0"/>
              </a:spcAft>
              <a:buSzPts val="3600"/>
              <a:buFont typeface="Fira Sans Extra Condensed"/>
              <a:buNone/>
              <a:defRPr sz="4800" b="0">
                <a:latin typeface="Fira Sans Extra Condensed"/>
                <a:ea typeface="Fira Sans Extra Condensed"/>
                <a:cs typeface="Fira Sans Extra Condensed"/>
                <a:sym typeface="Fira Sans Extra Condensed"/>
              </a:defRPr>
            </a:lvl4pPr>
            <a:lvl5pPr lvl="4" algn="r" rtl="0">
              <a:spcBef>
                <a:spcPts val="0"/>
              </a:spcBef>
              <a:spcAft>
                <a:spcPts val="0"/>
              </a:spcAft>
              <a:buSzPts val="3600"/>
              <a:buFont typeface="Fira Sans Extra Condensed"/>
              <a:buNone/>
              <a:defRPr sz="4800" b="0">
                <a:latin typeface="Fira Sans Extra Condensed"/>
                <a:ea typeface="Fira Sans Extra Condensed"/>
                <a:cs typeface="Fira Sans Extra Condensed"/>
                <a:sym typeface="Fira Sans Extra Condensed"/>
              </a:defRPr>
            </a:lvl5pPr>
            <a:lvl6pPr lvl="5" algn="r" rtl="0">
              <a:spcBef>
                <a:spcPts val="0"/>
              </a:spcBef>
              <a:spcAft>
                <a:spcPts val="0"/>
              </a:spcAft>
              <a:buSzPts val="3600"/>
              <a:buFont typeface="Fira Sans Extra Condensed"/>
              <a:buNone/>
              <a:defRPr sz="4800" b="0">
                <a:latin typeface="Fira Sans Extra Condensed"/>
                <a:ea typeface="Fira Sans Extra Condensed"/>
                <a:cs typeface="Fira Sans Extra Condensed"/>
                <a:sym typeface="Fira Sans Extra Condensed"/>
              </a:defRPr>
            </a:lvl6pPr>
            <a:lvl7pPr lvl="6" algn="r" rtl="0">
              <a:spcBef>
                <a:spcPts val="0"/>
              </a:spcBef>
              <a:spcAft>
                <a:spcPts val="0"/>
              </a:spcAft>
              <a:buSzPts val="3600"/>
              <a:buFont typeface="Fira Sans Extra Condensed"/>
              <a:buNone/>
              <a:defRPr sz="4800" b="0">
                <a:latin typeface="Fira Sans Extra Condensed"/>
                <a:ea typeface="Fira Sans Extra Condensed"/>
                <a:cs typeface="Fira Sans Extra Condensed"/>
                <a:sym typeface="Fira Sans Extra Condensed"/>
              </a:defRPr>
            </a:lvl7pPr>
            <a:lvl8pPr lvl="7" algn="r" rtl="0">
              <a:spcBef>
                <a:spcPts val="0"/>
              </a:spcBef>
              <a:spcAft>
                <a:spcPts val="0"/>
              </a:spcAft>
              <a:buSzPts val="3600"/>
              <a:buFont typeface="Fira Sans Extra Condensed"/>
              <a:buNone/>
              <a:defRPr sz="4800" b="0">
                <a:latin typeface="Fira Sans Extra Condensed"/>
                <a:ea typeface="Fira Sans Extra Condensed"/>
                <a:cs typeface="Fira Sans Extra Condensed"/>
                <a:sym typeface="Fira Sans Extra Condensed"/>
              </a:defRPr>
            </a:lvl8pPr>
            <a:lvl9pPr lvl="8" algn="r" rtl="0">
              <a:spcBef>
                <a:spcPts val="0"/>
              </a:spcBef>
              <a:spcAft>
                <a:spcPts val="0"/>
              </a:spcAft>
              <a:buSzPts val="3600"/>
              <a:buFont typeface="Fira Sans Extra Condensed"/>
              <a:buNone/>
              <a:defRPr sz="4800" b="0">
                <a:latin typeface="Fira Sans Extra Condensed"/>
                <a:ea typeface="Fira Sans Extra Condensed"/>
                <a:cs typeface="Fira Sans Extra Condensed"/>
                <a:sym typeface="Fira Sans Extra Condensed"/>
              </a:defRPr>
            </a:lvl9pPr>
          </a:lstStyle>
          <a:p>
            <a:r>
              <a:t>xx%</a:t>
            </a:r>
          </a:p>
        </p:txBody>
      </p:sp>
      <p:sp>
        <p:nvSpPr>
          <p:cNvPr id="300" name="Google Shape;300;p20"/>
          <p:cNvSpPr txBox="1">
            <a:spLocks noGrp="1"/>
          </p:cNvSpPr>
          <p:nvPr>
            <p:ph type="subTitle" idx="9"/>
          </p:nvPr>
        </p:nvSpPr>
        <p:spPr>
          <a:xfrm>
            <a:off x="6513072" y="5474296"/>
            <a:ext cx="4515600" cy="6572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rgbClr val="434343"/>
              </a:buClr>
              <a:buSzPts val="1400"/>
              <a:buNone/>
              <a:defRPr>
                <a:solidFill>
                  <a:schemeClr val="dk1"/>
                </a:solidFill>
              </a:defRPr>
            </a:lvl1pPr>
            <a:lvl2pPr lvl="1" rtl="0">
              <a:lnSpc>
                <a:spcPct val="100000"/>
              </a:lnSpc>
              <a:spcBef>
                <a:spcPts val="0"/>
              </a:spcBef>
              <a:spcAft>
                <a:spcPts val="0"/>
              </a:spcAft>
              <a:buClr>
                <a:srgbClr val="434343"/>
              </a:buClr>
              <a:buSzPts val="1400"/>
              <a:buNone/>
              <a:defRPr>
                <a:solidFill>
                  <a:srgbClr val="434343"/>
                </a:solidFill>
              </a:defRPr>
            </a:lvl2pPr>
            <a:lvl3pPr lvl="2" rtl="0">
              <a:lnSpc>
                <a:spcPct val="100000"/>
              </a:lnSpc>
              <a:spcBef>
                <a:spcPts val="0"/>
              </a:spcBef>
              <a:spcAft>
                <a:spcPts val="0"/>
              </a:spcAft>
              <a:buClr>
                <a:srgbClr val="434343"/>
              </a:buClr>
              <a:buSzPts val="1400"/>
              <a:buNone/>
              <a:defRPr>
                <a:solidFill>
                  <a:srgbClr val="434343"/>
                </a:solidFill>
              </a:defRPr>
            </a:lvl3pPr>
            <a:lvl4pPr lvl="3" rtl="0">
              <a:lnSpc>
                <a:spcPct val="100000"/>
              </a:lnSpc>
              <a:spcBef>
                <a:spcPts val="0"/>
              </a:spcBef>
              <a:spcAft>
                <a:spcPts val="0"/>
              </a:spcAft>
              <a:buClr>
                <a:srgbClr val="434343"/>
              </a:buClr>
              <a:buSzPts val="1400"/>
              <a:buNone/>
              <a:defRPr>
                <a:solidFill>
                  <a:srgbClr val="434343"/>
                </a:solidFill>
              </a:defRPr>
            </a:lvl4pPr>
            <a:lvl5pPr lvl="4" rtl="0">
              <a:lnSpc>
                <a:spcPct val="100000"/>
              </a:lnSpc>
              <a:spcBef>
                <a:spcPts val="0"/>
              </a:spcBef>
              <a:spcAft>
                <a:spcPts val="0"/>
              </a:spcAft>
              <a:buClr>
                <a:srgbClr val="434343"/>
              </a:buClr>
              <a:buSzPts val="1400"/>
              <a:buNone/>
              <a:defRPr>
                <a:solidFill>
                  <a:srgbClr val="434343"/>
                </a:solidFill>
              </a:defRPr>
            </a:lvl5pPr>
            <a:lvl6pPr lvl="5" rtl="0">
              <a:lnSpc>
                <a:spcPct val="100000"/>
              </a:lnSpc>
              <a:spcBef>
                <a:spcPts val="0"/>
              </a:spcBef>
              <a:spcAft>
                <a:spcPts val="0"/>
              </a:spcAft>
              <a:buClr>
                <a:srgbClr val="434343"/>
              </a:buClr>
              <a:buSzPts val="1400"/>
              <a:buNone/>
              <a:defRPr>
                <a:solidFill>
                  <a:srgbClr val="434343"/>
                </a:solidFill>
              </a:defRPr>
            </a:lvl6pPr>
            <a:lvl7pPr lvl="6" rtl="0">
              <a:lnSpc>
                <a:spcPct val="100000"/>
              </a:lnSpc>
              <a:spcBef>
                <a:spcPts val="0"/>
              </a:spcBef>
              <a:spcAft>
                <a:spcPts val="0"/>
              </a:spcAft>
              <a:buClr>
                <a:srgbClr val="434343"/>
              </a:buClr>
              <a:buSzPts val="1400"/>
              <a:buNone/>
              <a:defRPr>
                <a:solidFill>
                  <a:srgbClr val="434343"/>
                </a:solidFill>
              </a:defRPr>
            </a:lvl7pPr>
            <a:lvl8pPr lvl="7" rtl="0">
              <a:lnSpc>
                <a:spcPct val="100000"/>
              </a:lnSpc>
              <a:spcBef>
                <a:spcPts val="0"/>
              </a:spcBef>
              <a:spcAft>
                <a:spcPts val="0"/>
              </a:spcAft>
              <a:buClr>
                <a:srgbClr val="434343"/>
              </a:buClr>
              <a:buSzPts val="1400"/>
              <a:buNone/>
              <a:defRPr>
                <a:solidFill>
                  <a:srgbClr val="434343"/>
                </a:solidFill>
              </a:defRPr>
            </a:lvl8pPr>
            <a:lvl9pPr lvl="8" rtl="0">
              <a:lnSpc>
                <a:spcPct val="100000"/>
              </a:lnSpc>
              <a:spcBef>
                <a:spcPts val="0"/>
              </a:spcBef>
              <a:spcAft>
                <a:spcPts val="0"/>
              </a:spcAft>
              <a:buClr>
                <a:srgbClr val="434343"/>
              </a:buClr>
              <a:buSzPts val="1400"/>
              <a:buNone/>
              <a:defRPr>
                <a:solidFill>
                  <a:srgbClr val="434343"/>
                </a:solidFill>
              </a:defRPr>
            </a:lvl9pPr>
          </a:lstStyle>
          <a:p>
            <a:endParaRPr/>
          </a:p>
        </p:txBody>
      </p:sp>
      <p:sp>
        <p:nvSpPr>
          <p:cNvPr id="301" name="Google Shape;301;p20"/>
          <p:cNvSpPr txBox="1">
            <a:spLocks noGrp="1"/>
          </p:cNvSpPr>
          <p:nvPr>
            <p:ph type="title" idx="13" hasCustomPrompt="1"/>
          </p:nvPr>
        </p:nvSpPr>
        <p:spPr>
          <a:xfrm>
            <a:off x="5201300" y="4975500"/>
            <a:ext cx="1311200" cy="11560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600"/>
              <a:buNone/>
              <a:defRPr/>
            </a:lvl1pPr>
            <a:lvl2pPr lvl="1" algn="r" rtl="0">
              <a:spcBef>
                <a:spcPts val="0"/>
              </a:spcBef>
              <a:spcAft>
                <a:spcPts val="0"/>
              </a:spcAft>
              <a:buSzPts val="3600"/>
              <a:buFont typeface="Fira Sans Extra Condensed"/>
              <a:buNone/>
              <a:defRPr sz="4800" b="0">
                <a:latin typeface="Fira Sans Extra Condensed"/>
                <a:ea typeface="Fira Sans Extra Condensed"/>
                <a:cs typeface="Fira Sans Extra Condensed"/>
                <a:sym typeface="Fira Sans Extra Condensed"/>
              </a:defRPr>
            </a:lvl2pPr>
            <a:lvl3pPr lvl="2" algn="r" rtl="0">
              <a:spcBef>
                <a:spcPts val="0"/>
              </a:spcBef>
              <a:spcAft>
                <a:spcPts val="0"/>
              </a:spcAft>
              <a:buSzPts val="3600"/>
              <a:buFont typeface="Fira Sans Extra Condensed"/>
              <a:buNone/>
              <a:defRPr sz="4800" b="0">
                <a:latin typeface="Fira Sans Extra Condensed"/>
                <a:ea typeface="Fira Sans Extra Condensed"/>
                <a:cs typeface="Fira Sans Extra Condensed"/>
                <a:sym typeface="Fira Sans Extra Condensed"/>
              </a:defRPr>
            </a:lvl3pPr>
            <a:lvl4pPr lvl="3" algn="r" rtl="0">
              <a:spcBef>
                <a:spcPts val="0"/>
              </a:spcBef>
              <a:spcAft>
                <a:spcPts val="0"/>
              </a:spcAft>
              <a:buSzPts val="3600"/>
              <a:buFont typeface="Fira Sans Extra Condensed"/>
              <a:buNone/>
              <a:defRPr sz="4800" b="0">
                <a:latin typeface="Fira Sans Extra Condensed"/>
                <a:ea typeface="Fira Sans Extra Condensed"/>
                <a:cs typeface="Fira Sans Extra Condensed"/>
                <a:sym typeface="Fira Sans Extra Condensed"/>
              </a:defRPr>
            </a:lvl4pPr>
            <a:lvl5pPr lvl="4" algn="r" rtl="0">
              <a:spcBef>
                <a:spcPts val="0"/>
              </a:spcBef>
              <a:spcAft>
                <a:spcPts val="0"/>
              </a:spcAft>
              <a:buSzPts val="3600"/>
              <a:buFont typeface="Fira Sans Extra Condensed"/>
              <a:buNone/>
              <a:defRPr sz="4800" b="0">
                <a:latin typeface="Fira Sans Extra Condensed"/>
                <a:ea typeface="Fira Sans Extra Condensed"/>
                <a:cs typeface="Fira Sans Extra Condensed"/>
                <a:sym typeface="Fira Sans Extra Condensed"/>
              </a:defRPr>
            </a:lvl5pPr>
            <a:lvl6pPr lvl="5" algn="r" rtl="0">
              <a:spcBef>
                <a:spcPts val="0"/>
              </a:spcBef>
              <a:spcAft>
                <a:spcPts val="0"/>
              </a:spcAft>
              <a:buSzPts val="3600"/>
              <a:buFont typeface="Fira Sans Extra Condensed"/>
              <a:buNone/>
              <a:defRPr sz="4800" b="0">
                <a:latin typeface="Fira Sans Extra Condensed"/>
                <a:ea typeface="Fira Sans Extra Condensed"/>
                <a:cs typeface="Fira Sans Extra Condensed"/>
                <a:sym typeface="Fira Sans Extra Condensed"/>
              </a:defRPr>
            </a:lvl6pPr>
            <a:lvl7pPr lvl="6" algn="r" rtl="0">
              <a:spcBef>
                <a:spcPts val="0"/>
              </a:spcBef>
              <a:spcAft>
                <a:spcPts val="0"/>
              </a:spcAft>
              <a:buSzPts val="3600"/>
              <a:buFont typeface="Fira Sans Extra Condensed"/>
              <a:buNone/>
              <a:defRPr sz="4800" b="0">
                <a:latin typeface="Fira Sans Extra Condensed"/>
                <a:ea typeface="Fira Sans Extra Condensed"/>
                <a:cs typeface="Fira Sans Extra Condensed"/>
                <a:sym typeface="Fira Sans Extra Condensed"/>
              </a:defRPr>
            </a:lvl7pPr>
            <a:lvl8pPr lvl="7" algn="r" rtl="0">
              <a:spcBef>
                <a:spcPts val="0"/>
              </a:spcBef>
              <a:spcAft>
                <a:spcPts val="0"/>
              </a:spcAft>
              <a:buSzPts val="3600"/>
              <a:buFont typeface="Fira Sans Extra Condensed"/>
              <a:buNone/>
              <a:defRPr sz="4800" b="0">
                <a:latin typeface="Fira Sans Extra Condensed"/>
                <a:ea typeface="Fira Sans Extra Condensed"/>
                <a:cs typeface="Fira Sans Extra Condensed"/>
                <a:sym typeface="Fira Sans Extra Condensed"/>
              </a:defRPr>
            </a:lvl8pPr>
            <a:lvl9pPr lvl="8" algn="r" rtl="0">
              <a:spcBef>
                <a:spcPts val="0"/>
              </a:spcBef>
              <a:spcAft>
                <a:spcPts val="0"/>
              </a:spcAft>
              <a:buSzPts val="3600"/>
              <a:buFont typeface="Fira Sans Extra Condensed"/>
              <a:buNone/>
              <a:defRPr sz="4800" b="0">
                <a:latin typeface="Fira Sans Extra Condensed"/>
                <a:ea typeface="Fira Sans Extra Condensed"/>
                <a:cs typeface="Fira Sans Extra Condensed"/>
                <a:sym typeface="Fira Sans Extra Condensed"/>
              </a:defRPr>
            </a:lvl9pPr>
          </a:lstStyle>
          <a:p>
            <a:r>
              <a:t>xx%</a:t>
            </a:r>
          </a:p>
        </p:txBody>
      </p:sp>
      <p:sp>
        <p:nvSpPr>
          <p:cNvPr id="302" name="Google Shape;302;p20"/>
          <p:cNvSpPr txBox="1">
            <a:spLocks noGrp="1"/>
          </p:cNvSpPr>
          <p:nvPr>
            <p:ph type="ctrTitle" idx="14"/>
          </p:nvPr>
        </p:nvSpPr>
        <p:spPr>
          <a:xfrm>
            <a:off x="6513067" y="4982932"/>
            <a:ext cx="4651600" cy="4900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2000"/>
              <a:buNone/>
              <a:defRPr sz="2400">
                <a:solidFill>
                  <a:schemeClr val="dk1"/>
                </a:solidFill>
              </a:defRPr>
            </a:lvl1pPr>
            <a:lvl2pPr lvl="1" rtl="0">
              <a:spcBef>
                <a:spcPts val="0"/>
              </a:spcBef>
              <a:spcAft>
                <a:spcPts val="0"/>
              </a:spcAft>
              <a:buSzPts val="2000"/>
              <a:buFont typeface="Denk One"/>
              <a:buNone/>
              <a:defRPr sz="2667">
                <a:latin typeface="Denk One"/>
                <a:ea typeface="Denk One"/>
                <a:cs typeface="Denk One"/>
                <a:sym typeface="Denk One"/>
              </a:defRPr>
            </a:lvl2pPr>
            <a:lvl3pPr lvl="2" rtl="0">
              <a:spcBef>
                <a:spcPts val="0"/>
              </a:spcBef>
              <a:spcAft>
                <a:spcPts val="0"/>
              </a:spcAft>
              <a:buSzPts val="2000"/>
              <a:buFont typeface="Denk One"/>
              <a:buNone/>
              <a:defRPr sz="2667">
                <a:latin typeface="Denk One"/>
                <a:ea typeface="Denk One"/>
                <a:cs typeface="Denk One"/>
                <a:sym typeface="Denk One"/>
              </a:defRPr>
            </a:lvl3pPr>
            <a:lvl4pPr lvl="3" rtl="0">
              <a:spcBef>
                <a:spcPts val="0"/>
              </a:spcBef>
              <a:spcAft>
                <a:spcPts val="0"/>
              </a:spcAft>
              <a:buSzPts val="2000"/>
              <a:buFont typeface="Denk One"/>
              <a:buNone/>
              <a:defRPr sz="2667">
                <a:latin typeface="Denk One"/>
                <a:ea typeface="Denk One"/>
                <a:cs typeface="Denk One"/>
                <a:sym typeface="Denk One"/>
              </a:defRPr>
            </a:lvl4pPr>
            <a:lvl5pPr lvl="4" rtl="0">
              <a:spcBef>
                <a:spcPts val="0"/>
              </a:spcBef>
              <a:spcAft>
                <a:spcPts val="0"/>
              </a:spcAft>
              <a:buSzPts val="2000"/>
              <a:buFont typeface="Denk One"/>
              <a:buNone/>
              <a:defRPr sz="2667">
                <a:latin typeface="Denk One"/>
                <a:ea typeface="Denk One"/>
                <a:cs typeface="Denk One"/>
                <a:sym typeface="Denk One"/>
              </a:defRPr>
            </a:lvl5pPr>
            <a:lvl6pPr lvl="5" rtl="0">
              <a:spcBef>
                <a:spcPts val="0"/>
              </a:spcBef>
              <a:spcAft>
                <a:spcPts val="0"/>
              </a:spcAft>
              <a:buSzPts val="2000"/>
              <a:buFont typeface="Denk One"/>
              <a:buNone/>
              <a:defRPr sz="2667">
                <a:latin typeface="Denk One"/>
                <a:ea typeface="Denk One"/>
                <a:cs typeface="Denk One"/>
                <a:sym typeface="Denk One"/>
              </a:defRPr>
            </a:lvl6pPr>
            <a:lvl7pPr lvl="6" rtl="0">
              <a:spcBef>
                <a:spcPts val="0"/>
              </a:spcBef>
              <a:spcAft>
                <a:spcPts val="0"/>
              </a:spcAft>
              <a:buSzPts val="2000"/>
              <a:buFont typeface="Denk One"/>
              <a:buNone/>
              <a:defRPr sz="2667">
                <a:latin typeface="Denk One"/>
                <a:ea typeface="Denk One"/>
                <a:cs typeface="Denk One"/>
                <a:sym typeface="Denk One"/>
              </a:defRPr>
            </a:lvl7pPr>
            <a:lvl8pPr lvl="7" rtl="0">
              <a:spcBef>
                <a:spcPts val="0"/>
              </a:spcBef>
              <a:spcAft>
                <a:spcPts val="0"/>
              </a:spcAft>
              <a:buSzPts val="2000"/>
              <a:buFont typeface="Denk One"/>
              <a:buNone/>
              <a:defRPr sz="2667">
                <a:latin typeface="Denk One"/>
                <a:ea typeface="Denk One"/>
                <a:cs typeface="Denk One"/>
                <a:sym typeface="Denk One"/>
              </a:defRPr>
            </a:lvl8pPr>
            <a:lvl9pPr lvl="8" rtl="0">
              <a:spcBef>
                <a:spcPts val="0"/>
              </a:spcBef>
              <a:spcAft>
                <a:spcPts val="0"/>
              </a:spcAft>
              <a:buSzPts val="2000"/>
              <a:buFont typeface="Denk One"/>
              <a:buNone/>
              <a:defRPr sz="2667">
                <a:latin typeface="Denk One"/>
                <a:ea typeface="Denk One"/>
                <a:cs typeface="Denk One"/>
                <a:sym typeface="Denk One"/>
              </a:defRPr>
            </a:lvl9pPr>
          </a:lstStyle>
          <a:p>
            <a:endParaRPr/>
          </a:p>
        </p:txBody>
      </p:sp>
      <p:sp>
        <p:nvSpPr>
          <p:cNvPr id="303" name="Google Shape;303;p20"/>
          <p:cNvSpPr txBox="1">
            <a:spLocks noGrp="1"/>
          </p:cNvSpPr>
          <p:nvPr>
            <p:ph type="title" idx="15"/>
          </p:nvPr>
        </p:nvSpPr>
        <p:spPr>
          <a:xfrm>
            <a:off x="1097000" y="2713504"/>
            <a:ext cx="3781200" cy="1412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267">
                <a:solidFill>
                  <a:schemeClr val="dk1"/>
                </a:solidFill>
              </a:defRPr>
            </a:lvl1pPr>
            <a:lvl2pPr lvl="1" rtl="0">
              <a:spcBef>
                <a:spcPts val="0"/>
              </a:spcBef>
              <a:spcAft>
                <a:spcPts val="0"/>
              </a:spcAft>
              <a:buSzPts val="3600"/>
              <a:buFont typeface="Denk One"/>
              <a:buNone/>
              <a:defRPr sz="4800">
                <a:latin typeface="Denk One"/>
                <a:ea typeface="Denk One"/>
                <a:cs typeface="Denk One"/>
                <a:sym typeface="Denk One"/>
              </a:defRPr>
            </a:lvl2pPr>
            <a:lvl3pPr lvl="2" rtl="0">
              <a:spcBef>
                <a:spcPts val="0"/>
              </a:spcBef>
              <a:spcAft>
                <a:spcPts val="0"/>
              </a:spcAft>
              <a:buSzPts val="3600"/>
              <a:buFont typeface="Denk One"/>
              <a:buNone/>
              <a:defRPr sz="4800">
                <a:latin typeface="Denk One"/>
                <a:ea typeface="Denk One"/>
                <a:cs typeface="Denk One"/>
                <a:sym typeface="Denk One"/>
              </a:defRPr>
            </a:lvl3pPr>
            <a:lvl4pPr lvl="3" rtl="0">
              <a:spcBef>
                <a:spcPts val="0"/>
              </a:spcBef>
              <a:spcAft>
                <a:spcPts val="0"/>
              </a:spcAft>
              <a:buSzPts val="3600"/>
              <a:buFont typeface="Denk One"/>
              <a:buNone/>
              <a:defRPr sz="4800">
                <a:latin typeface="Denk One"/>
                <a:ea typeface="Denk One"/>
                <a:cs typeface="Denk One"/>
                <a:sym typeface="Denk One"/>
              </a:defRPr>
            </a:lvl4pPr>
            <a:lvl5pPr lvl="4" rtl="0">
              <a:spcBef>
                <a:spcPts val="0"/>
              </a:spcBef>
              <a:spcAft>
                <a:spcPts val="0"/>
              </a:spcAft>
              <a:buSzPts val="3600"/>
              <a:buFont typeface="Denk One"/>
              <a:buNone/>
              <a:defRPr sz="4800">
                <a:latin typeface="Denk One"/>
                <a:ea typeface="Denk One"/>
                <a:cs typeface="Denk One"/>
                <a:sym typeface="Denk One"/>
              </a:defRPr>
            </a:lvl5pPr>
            <a:lvl6pPr lvl="5" rtl="0">
              <a:spcBef>
                <a:spcPts val="0"/>
              </a:spcBef>
              <a:spcAft>
                <a:spcPts val="0"/>
              </a:spcAft>
              <a:buSzPts val="3600"/>
              <a:buFont typeface="Denk One"/>
              <a:buNone/>
              <a:defRPr sz="4800">
                <a:latin typeface="Denk One"/>
                <a:ea typeface="Denk One"/>
                <a:cs typeface="Denk One"/>
                <a:sym typeface="Denk One"/>
              </a:defRPr>
            </a:lvl6pPr>
            <a:lvl7pPr lvl="6" rtl="0">
              <a:spcBef>
                <a:spcPts val="0"/>
              </a:spcBef>
              <a:spcAft>
                <a:spcPts val="0"/>
              </a:spcAft>
              <a:buSzPts val="3600"/>
              <a:buFont typeface="Denk One"/>
              <a:buNone/>
              <a:defRPr sz="4800">
                <a:latin typeface="Denk One"/>
                <a:ea typeface="Denk One"/>
                <a:cs typeface="Denk One"/>
                <a:sym typeface="Denk One"/>
              </a:defRPr>
            </a:lvl7pPr>
            <a:lvl8pPr lvl="7" rtl="0">
              <a:spcBef>
                <a:spcPts val="0"/>
              </a:spcBef>
              <a:spcAft>
                <a:spcPts val="0"/>
              </a:spcAft>
              <a:buSzPts val="3600"/>
              <a:buFont typeface="Denk One"/>
              <a:buNone/>
              <a:defRPr sz="4800">
                <a:latin typeface="Denk One"/>
                <a:ea typeface="Denk One"/>
                <a:cs typeface="Denk One"/>
                <a:sym typeface="Denk One"/>
              </a:defRPr>
            </a:lvl8pPr>
            <a:lvl9pPr lvl="8" rtl="0">
              <a:spcBef>
                <a:spcPts val="0"/>
              </a:spcBef>
              <a:spcAft>
                <a:spcPts val="0"/>
              </a:spcAft>
              <a:buSzPts val="3600"/>
              <a:buFont typeface="Denk One"/>
              <a:buNone/>
              <a:defRPr sz="4800">
                <a:latin typeface="Denk One"/>
                <a:ea typeface="Denk One"/>
                <a:cs typeface="Denk One"/>
                <a:sym typeface="Denk One"/>
              </a:defRPr>
            </a:lvl9pPr>
          </a:lstStyle>
          <a:p>
            <a:endParaRPr/>
          </a:p>
        </p:txBody>
      </p:sp>
    </p:spTree>
    <p:extLst>
      <p:ext uri="{BB962C8B-B14F-4D97-AF65-F5344CB8AC3E}">
        <p14:creationId xmlns:p14="http://schemas.microsoft.com/office/powerpoint/2010/main" val="11233287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21"/>
        <p:cNvGrpSpPr/>
        <p:nvPr/>
      </p:nvGrpSpPr>
      <p:grpSpPr>
        <a:xfrm>
          <a:off x="0" y="0"/>
          <a:ext cx="0" cy="0"/>
          <a:chOff x="0" y="0"/>
          <a:chExt cx="0" cy="0"/>
        </a:xfrm>
      </p:grpSpPr>
      <p:sp>
        <p:nvSpPr>
          <p:cNvPr id="136" name="Google Shape;136;p9"/>
          <p:cNvSpPr txBox="1">
            <a:spLocks noGrp="1"/>
          </p:cNvSpPr>
          <p:nvPr>
            <p:ph type="title"/>
          </p:nvPr>
        </p:nvSpPr>
        <p:spPr>
          <a:xfrm rot="625">
            <a:off x="960000" y="2853419"/>
            <a:ext cx="4396800" cy="1900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667"/>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37" name="Google Shape;137;p9"/>
          <p:cNvSpPr txBox="1">
            <a:spLocks noGrp="1"/>
          </p:cNvSpPr>
          <p:nvPr>
            <p:ph type="subTitle" idx="1"/>
          </p:nvPr>
        </p:nvSpPr>
        <p:spPr>
          <a:xfrm>
            <a:off x="6283600" y="1925511"/>
            <a:ext cx="4610800" cy="299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271190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D80118-2600-40A4-88D4-5DBF5802A338}" type="datetimeFigureOut">
              <a:rPr lang="en-US" smtClean="0"/>
              <a:t>8/26/2025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2D430-7EC5-45FE-B7BF-2C08E7A2C3ED}" type="slidenum">
              <a:rPr lang="en-US" smtClean="0"/>
              <a:t>‹#›</a:t>
            </a:fld>
            <a:endParaRPr lang="en-US"/>
          </a:p>
        </p:txBody>
      </p:sp>
    </p:spTree>
    <p:extLst>
      <p:ext uri="{BB962C8B-B14F-4D97-AF65-F5344CB8AC3E}">
        <p14:creationId xmlns:p14="http://schemas.microsoft.com/office/powerpoint/2010/main" val="9067576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88"/>
        <p:cNvGrpSpPr/>
        <p:nvPr/>
      </p:nvGrpSpPr>
      <p:grpSpPr>
        <a:xfrm>
          <a:off x="0" y="0"/>
          <a:ext cx="0" cy="0"/>
          <a:chOff x="0" y="0"/>
          <a:chExt cx="0" cy="0"/>
        </a:xfrm>
      </p:grpSpPr>
      <p:sp>
        <p:nvSpPr>
          <p:cNvPr id="103" name="Google Shape;103;p7"/>
          <p:cNvSpPr txBox="1">
            <a:spLocks noGrp="1"/>
          </p:cNvSpPr>
          <p:nvPr>
            <p:ph type="title"/>
          </p:nvPr>
        </p:nvSpPr>
        <p:spPr>
          <a:xfrm>
            <a:off x="968605" y="1838733"/>
            <a:ext cx="4335200" cy="12328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4" name="Google Shape;104;p7"/>
          <p:cNvSpPr txBox="1">
            <a:spLocks noGrp="1"/>
          </p:cNvSpPr>
          <p:nvPr>
            <p:ph type="body" idx="1"/>
          </p:nvPr>
        </p:nvSpPr>
        <p:spPr>
          <a:xfrm>
            <a:off x="968605" y="3063120"/>
            <a:ext cx="4335200" cy="1962000"/>
          </a:xfrm>
          <a:prstGeom prst="rect">
            <a:avLst/>
          </a:prstGeom>
        </p:spPr>
        <p:txBody>
          <a:bodyPr spcFirstLastPara="1" wrap="square" lIns="91425" tIns="91425" rIns="91425" bIns="91425" anchor="ctr" anchorCtr="0">
            <a:noAutofit/>
          </a:bodyPr>
          <a:lstStyle>
            <a:lvl1pPr marL="609585" lvl="0" indent="-423323" rtl="0">
              <a:spcBef>
                <a:spcPts val="0"/>
              </a:spcBef>
              <a:spcAft>
                <a:spcPts val="0"/>
              </a:spcAft>
              <a:buSzPts val="1400"/>
              <a:buChar char="●"/>
              <a:defRPr/>
            </a:lvl1pPr>
            <a:lvl2pPr marL="1219170" lvl="1" indent="-423323" rtl="0">
              <a:spcBef>
                <a:spcPts val="0"/>
              </a:spcBef>
              <a:spcAft>
                <a:spcPts val="0"/>
              </a:spcAft>
              <a:buSzPts val="1400"/>
              <a:buChar char="○"/>
              <a:defRPr/>
            </a:lvl2pPr>
            <a:lvl3pPr marL="1828754" lvl="2" indent="-414856" rtl="0">
              <a:spcBef>
                <a:spcPts val="0"/>
              </a:spcBef>
              <a:spcAft>
                <a:spcPts val="0"/>
              </a:spcAft>
              <a:buSzPts val="1300"/>
              <a:buChar char="■"/>
              <a:defRPr sz="1733"/>
            </a:lvl3pPr>
            <a:lvl4pPr marL="2438339" lvl="3" indent="-414856" rtl="0">
              <a:spcBef>
                <a:spcPts val="0"/>
              </a:spcBef>
              <a:spcAft>
                <a:spcPts val="0"/>
              </a:spcAft>
              <a:buSzPts val="1300"/>
              <a:buChar char="●"/>
              <a:defRPr sz="1733"/>
            </a:lvl4pPr>
            <a:lvl5pPr marL="3047924" lvl="4" indent="-414856" rtl="0">
              <a:spcBef>
                <a:spcPts val="0"/>
              </a:spcBef>
              <a:spcAft>
                <a:spcPts val="0"/>
              </a:spcAft>
              <a:buSzPts val="1300"/>
              <a:buChar char="○"/>
              <a:defRPr sz="1733"/>
            </a:lvl5pPr>
            <a:lvl6pPr marL="3657509" lvl="5" indent="-414856" rtl="0">
              <a:spcBef>
                <a:spcPts val="0"/>
              </a:spcBef>
              <a:spcAft>
                <a:spcPts val="0"/>
              </a:spcAft>
              <a:buSzPts val="1300"/>
              <a:buChar char="■"/>
              <a:defRPr sz="1733"/>
            </a:lvl6pPr>
            <a:lvl7pPr marL="4267093" lvl="6" indent="-414856" rtl="0">
              <a:spcBef>
                <a:spcPts val="0"/>
              </a:spcBef>
              <a:spcAft>
                <a:spcPts val="0"/>
              </a:spcAft>
              <a:buSzPts val="1300"/>
              <a:buChar char="●"/>
              <a:defRPr sz="1733"/>
            </a:lvl7pPr>
            <a:lvl8pPr marL="4876678" lvl="7" indent="-414856" rtl="0">
              <a:spcBef>
                <a:spcPts val="0"/>
              </a:spcBef>
              <a:spcAft>
                <a:spcPts val="0"/>
              </a:spcAft>
              <a:buSzPts val="1300"/>
              <a:buChar char="○"/>
              <a:defRPr sz="1733"/>
            </a:lvl8pPr>
            <a:lvl9pPr marL="5486263" lvl="8" indent="-414856" rtl="0">
              <a:spcBef>
                <a:spcPts val="0"/>
              </a:spcBef>
              <a:spcAft>
                <a:spcPts val="0"/>
              </a:spcAft>
              <a:buSzPts val="1300"/>
              <a:buChar char="■"/>
              <a:defRPr sz="1733"/>
            </a:lvl9pPr>
          </a:lstStyle>
          <a:p>
            <a:endParaRPr/>
          </a:p>
        </p:txBody>
      </p:sp>
    </p:spTree>
    <p:extLst>
      <p:ext uri="{BB962C8B-B14F-4D97-AF65-F5344CB8AC3E}">
        <p14:creationId xmlns:p14="http://schemas.microsoft.com/office/powerpoint/2010/main" val="32697128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four columns 3">
  <p:cSld name="Title and four columns 3">
    <p:spTree>
      <p:nvGrpSpPr>
        <p:cNvPr id="1" name="Shape 688"/>
        <p:cNvGrpSpPr/>
        <p:nvPr/>
      </p:nvGrpSpPr>
      <p:grpSpPr>
        <a:xfrm>
          <a:off x="0" y="0"/>
          <a:ext cx="0" cy="0"/>
          <a:chOff x="0" y="0"/>
          <a:chExt cx="0" cy="0"/>
        </a:xfrm>
      </p:grpSpPr>
      <p:sp>
        <p:nvSpPr>
          <p:cNvPr id="703" name="Google Shape;703;p41"/>
          <p:cNvSpPr txBox="1">
            <a:spLocks noGrp="1"/>
          </p:cNvSpPr>
          <p:nvPr>
            <p:ph type="title"/>
          </p:nvPr>
        </p:nvSpPr>
        <p:spPr>
          <a:xfrm>
            <a:off x="960000" y="9232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04" name="Google Shape;704;p41"/>
          <p:cNvSpPr txBox="1">
            <a:spLocks noGrp="1"/>
          </p:cNvSpPr>
          <p:nvPr>
            <p:ph type="title" idx="2"/>
          </p:nvPr>
        </p:nvSpPr>
        <p:spPr>
          <a:xfrm>
            <a:off x="1206733" y="2238833"/>
            <a:ext cx="22456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4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705" name="Google Shape;705;p41"/>
          <p:cNvSpPr txBox="1">
            <a:spLocks noGrp="1"/>
          </p:cNvSpPr>
          <p:nvPr>
            <p:ph type="subTitle" idx="1"/>
          </p:nvPr>
        </p:nvSpPr>
        <p:spPr>
          <a:xfrm>
            <a:off x="1292133" y="4961467"/>
            <a:ext cx="2074800" cy="102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06" name="Google Shape;706;p41"/>
          <p:cNvSpPr txBox="1">
            <a:spLocks noGrp="1"/>
          </p:cNvSpPr>
          <p:nvPr>
            <p:ph type="title" idx="3"/>
          </p:nvPr>
        </p:nvSpPr>
        <p:spPr>
          <a:xfrm>
            <a:off x="3710584" y="2238833"/>
            <a:ext cx="22456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4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707" name="Google Shape;707;p41"/>
          <p:cNvSpPr txBox="1">
            <a:spLocks noGrp="1"/>
          </p:cNvSpPr>
          <p:nvPr>
            <p:ph type="subTitle" idx="4"/>
          </p:nvPr>
        </p:nvSpPr>
        <p:spPr>
          <a:xfrm>
            <a:off x="3795984" y="4961467"/>
            <a:ext cx="2074800" cy="102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08" name="Google Shape;708;p41"/>
          <p:cNvSpPr txBox="1">
            <a:spLocks noGrp="1"/>
          </p:cNvSpPr>
          <p:nvPr>
            <p:ph type="title" idx="5"/>
          </p:nvPr>
        </p:nvSpPr>
        <p:spPr>
          <a:xfrm>
            <a:off x="8739667" y="2238833"/>
            <a:ext cx="22456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4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709" name="Google Shape;709;p41"/>
          <p:cNvSpPr txBox="1">
            <a:spLocks noGrp="1"/>
          </p:cNvSpPr>
          <p:nvPr>
            <p:ph type="subTitle" idx="6"/>
          </p:nvPr>
        </p:nvSpPr>
        <p:spPr>
          <a:xfrm>
            <a:off x="8825067" y="4961467"/>
            <a:ext cx="2074800" cy="1024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10" name="Google Shape;710;p41"/>
          <p:cNvSpPr txBox="1">
            <a:spLocks noGrp="1"/>
          </p:cNvSpPr>
          <p:nvPr>
            <p:ph type="title" idx="7"/>
          </p:nvPr>
        </p:nvSpPr>
        <p:spPr>
          <a:xfrm>
            <a:off x="6214467" y="2238833"/>
            <a:ext cx="22456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4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711" name="Google Shape;711;p41"/>
          <p:cNvSpPr txBox="1">
            <a:spLocks noGrp="1"/>
          </p:cNvSpPr>
          <p:nvPr>
            <p:ph type="subTitle" idx="8"/>
          </p:nvPr>
        </p:nvSpPr>
        <p:spPr>
          <a:xfrm>
            <a:off x="6299867" y="4961467"/>
            <a:ext cx="2074800" cy="1024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2293070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304"/>
        <p:cNvGrpSpPr/>
        <p:nvPr/>
      </p:nvGrpSpPr>
      <p:grpSpPr>
        <a:xfrm>
          <a:off x="0" y="0"/>
          <a:ext cx="0" cy="0"/>
          <a:chOff x="0" y="0"/>
          <a:chExt cx="0" cy="0"/>
        </a:xfrm>
      </p:grpSpPr>
      <p:sp>
        <p:nvSpPr>
          <p:cNvPr id="319" name="Google Shape;319;p21"/>
          <p:cNvSpPr txBox="1">
            <a:spLocks noGrp="1"/>
          </p:cNvSpPr>
          <p:nvPr>
            <p:ph type="title"/>
          </p:nvPr>
        </p:nvSpPr>
        <p:spPr>
          <a:xfrm>
            <a:off x="3822161" y="4786733"/>
            <a:ext cx="4552000" cy="39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4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320" name="Google Shape;320;p21"/>
          <p:cNvSpPr txBox="1">
            <a:spLocks noGrp="1"/>
          </p:cNvSpPr>
          <p:nvPr>
            <p:ph type="subTitle" idx="1"/>
          </p:nvPr>
        </p:nvSpPr>
        <p:spPr>
          <a:xfrm>
            <a:off x="2545767" y="1953267"/>
            <a:ext cx="7109600" cy="265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3467"/>
            </a:lvl1pPr>
            <a:lvl2pPr lvl="1" algn="ctr" rtl="0">
              <a:lnSpc>
                <a:spcPct val="100000"/>
              </a:lnSpc>
              <a:spcBef>
                <a:spcPts val="0"/>
              </a:spcBef>
              <a:spcAft>
                <a:spcPts val="0"/>
              </a:spcAft>
              <a:buSzPts val="2500"/>
              <a:buNone/>
              <a:defRPr sz="3333"/>
            </a:lvl2pPr>
            <a:lvl3pPr lvl="2" algn="ctr" rtl="0">
              <a:lnSpc>
                <a:spcPct val="100000"/>
              </a:lnSpc>
              <a:spcBef>
                <a:spcPts val="0"/>
              </a:spcBef>
              <a:spcAft>
                <a:spcPts val="0"/>
              </a:spcAft>
              <a:buSzPts val="2500"/>
              <a:buNone/>
              <a:defRPr sz="3333"/>
            </a:lvl3pPr>
            <a:lvl4pPr lvl="3" algn="ctr" rtl="0">
              <a:lnSpc>
                <a:spcPct val="100000"/>
              </a:lnSpc>
              <a:spcBef>
                <a:spcPts val="0"/>
              </a:spcBef>
              <a:spcAft>
                <a:spcPts val="0"/>
              </a:spcAft>
              <a:buSzPts val="2500"/>
              <a:buNone/>
              <a:defRPr sz="3333"/>
            </a:lvl4pPr>
            <a:lvl5pPr lvl="4" algn="ctr" rtl="0">
              <a:lnSpc>
                <a:spcPct val="100000"/>
              </a:lnSpc>
              <a:spcBef>
                <a:spcPts val="0"/>
              </a:spcBef>
              <a:spcAft>
                <a:spcPts val="0"/>
              </a:spcAft>
              <a:buSzPts val="2500"/>
              <a:buNone/>
              <a:defRPr sz="3333"/>
            </a:lvl5pPr>
            <a:lvl6pPr lvl="5" algn="ctr" rtl="0">
              <a:lnSpc>
                <a:spcPct val="100000"/>
              </a:lnSpc>
              <a:spcBef>
                <a:spcPts val="0"/>
              </a:spcBef>
              <a:spcAft>
                <a:spcPts val="0"/>
              </a:spcAft>
              <a:buSzPts val="2500"/>
              <a:buNone/>
              <a:defRPr sz="3333"/>
            </a:lvl6pPr>
            <a:lvl7pPr lvl="6" algn="ctr" rtl="0">
              <a:lnSpc>
                <a:spcPct val="100000"/>
              </a:lnSpc>
              <a:spcBef>
                <a:spcPts val="0"/>
              </a:spcBef>
              <a:spcAft>
                <a:spcPts val="0"/>
              </a:spcAft>
              <a:buSzPts val="2500"/>
              <a:buNone/>
              <a:defRPr sz="3333"/>
            </a:lvl7pPr>
            <a:lvl8pPr lvl="7" algn="ctr" rtl="0">
              <a:lnSpc>
                <a:spcPct val="100000"/>
              </a:lnSpc>
              <a:spcBef>
                <a:spcPts val="0"/>
              </a:spcBef>
              <a:spcAft>
                <a:spcPts val="0"/>
              </a:spcAft>
              <a:buSzPts val="2500"/>
              <a:buNone/>
              <a:defRPr sz="3333"/>
            </a:lvl8pPr>
            <a:lvl9pPr lvl="8" algn="ctr" rtl="0">
              <a:lnSpc>
                <a:spcPct val="100000"/>
              </a:lnSpc>
              <a:spcBef>
                <a:spcPts val="0"/>
              </a:spcBef>
              <a:spcAft>
                <a:spcPts val="0"/>
              </a:spcAft>
              <a:buSzPts val="2500"/>
              <a:buNone/>
              <a:defRPr sz="3333"/>
            </a:lvl9pPr>
          </a:lstStyle>
          <a:p>
            <a:endParaRPr/>
          </a:p>
        </p:txBody>
      </p:sp>
    </p:spTree>
    <p:extLst>
      <p:ext uri="{BB962C8B-B14F-4D97-AF65-F5344CB8AC3E}">
        <p14:creationId xmlns:p14="http://schemas.microsoft.com/office/powerpoint/2010/main" val="29287413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Quote 1">
  <p:cSld name="Quote 1">
    <p:spTree>
      <p:nvGrpSpPr>
        <p:cNvPr id="1" name="Shape 321"/>
        <p:cNvGrpSpPr/>
        <p:nvPr/>
      </p:nvGrpSpPr>
      <p:grpSpPr>
        <a:xfrm>
          <a:off x="0" y="0"/>
          <a:ext cx="0" cy="0"/>
          <a:chOff x="0" y="0"/>
          <a:chExt cx="0" cy="0"/>
        </a:xfrm>
      </p:grpSpPr>
      <p:sp>
        <p:nvSpPr>
          <p:cNvPr id="336" name="Google Shape;336;p22"/>
          <p:cNvSpPr txBox="1">
            <a:spLocks noGrp="1"/>
          </p:cNvSpPr>
          <p:nvPr>
            <p:ph type="title"/>
          </p:nvPr>
        </p:nvSpPr>
        <p:spPr>
          <a:xfrm>
            <a:off x="1197167" y="4786733"/>
            <a:ext cx="4552000" cy="392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4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337" name="Google Shape;337;p22"/>
          <p:cNvSpPr txBox="1">
            <a:spLocks noGrp="1"/>
          </p:cNvSpPr>
          <p:nvPr>
            <p:ph type="subTitle" idx="1"/>
          </p:nvPr>
        </p:nvSpPr>
        <p:spPr>
          <a:xfrm>
            <a:off x="1197167" y="1953267"/>
            <a:ext cx="6465600" cy="2652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500"/>
              <a:buNone/>
              <a:defRPr sz="3467"/>
            </a:lvl1pPr>
            <a:lvl2pPr lvl="1" algn="ctr" rtl="0">
              <a:lnSpc>
                <a:spcPct val="100000"/>
              </a:lnSpc>
              <a:spcBef>
                <a:spcPts val="0"/>
              </a:spcBef>
              <a:spcAft>
                <a:spcPts val="0"/>
              </a:spcAft>
              <a:buSzPts val="2500"/>
              <a:buNone/>
              <a:defRPr sz="3333"/>
            </a:lvl2pPr>
            <a:lvl3pPr lvl="2" algn="ctr" rtl="0">
              <a:lnSpc>
                <a:spcPct val="100000"/>
              </a:lnSpc>
              <a:spcBef>
                <a:spcPts val="0"/>
              </a:spcBef>
              <a:spcAft>
                <a:spcPts val="0"/>
              </a:spcAft>
              <a:buSzPts val="2500"/>
              <a:buNone/>
              <a:defRPr sz="3333"/>
            </a:lvl3pPr>
            <a:lvl4pPr lvl="3" algn="ctr" rtl="0">
              <a:lnSpc>
                <a:spcPct val="100000"/>
              </a:lnSpc>
              <a:spcBef>
                <a:spcPts val="0"/>
              </a:spcBef>
              <a:spcAft>
                <a:spcPts val="0"/>
              </a:spcAft>
              <a:buSzPts val="2500"/>
              <a:buNone/>
              <a:defRPr sz="3333"/>
            </a:lvl4pPr>
            <a:lvl5pPr lvl="4" algn="ctr" rtl="0">
              <a:lnSpc>
                <a:spcPct val="100000"/>
              </a:lnSpc>
              <a:spcBef>
                <a:spcPts val="0"/>
              </a:spcBef>
              <a:spcAft>
                <a:spcPts val="0"/>
              </a:spcAft>
              <a:buSzPts val="2500"/>
              <a:buNone/>
              <a:defRPr sz="3333"/>
            </a:lvl5pPr>
            <a:lvl6pPr lvl="5" algn="ctr" rtl="0">
              <a:lnSpc>
                <a:spcPct val="100000"/>
              </a:lnSpc>
              <a:spcBef>
                <a:spcPts val="0"/>
              </a:spcBef>
              <a:spcAft>
                <a:spcPts val="0"/>
              </a:spcAft>
              <a:buSzPts val="2500"/>
              <a:buNone/>
              <a:defRPr sz="3333"/>
            </a:lvl6pPr>
            <a:lvl7pPr lvl="6" algn="ctr" rtl="0">
              <a:lnSpc>
                <a:spcPct val="100000"/>
              </a:lnSpc>
              <a:spcBef>
                <a:spcPts val="0"/>
              </a:spcBef>
              <a:spcAft>
                <a:spcPts val="0"/>
              </a:spcAft>
              <a:buSzPts val="2500"/>
              <a:buNone/>
              <a:defRPr sz="3333"/>
            </a:lvl7pPr>
            <a:lvl8pPr lvl="7" algn="ctr" rtl="0">
              <a:lnSpc>
                <a:spcPct val="100000"/>
              </a:lnSpc>
              <a:spcBef>
                <a:spcPts val="0"/>
              </a:spcBef>
              <a:spcAft>
                <a:spcPts val="0"/>
              </a:spcAft>
              <a:buSzPts val="2500"/>
              <a:buNone/>
              <a:defRPr sz="3333"/>
            </a:lvl8pPr>
            <a:lvl9pPr lvl="8" algn="ctr" rtl="0">
              <a:lnSpc>
                <a:spcPct val="100000"/>
              </a:lnSpc>
              <a:spcBef>
                <a:spcPts val="0"/>
              </a:spcBef>
              <a:spcAft>
                <a:spcPts val="0"/>
              </a:spcAft>
              <a:buSzPts val="2500"/>
              <a:buNone/>
              <a:defRPr sz="3333"/>
            </a:lvl9pPr>
          </a:lstStyle>
          <a:p>
            <a:endParaRPr/>
          </a:p>
        </p:txBody>
      </p:sp>
    </p:spTree>
    <p:extLst>
      <p:ext uri="{BB962C8B-B14F-4D97-AF65-F5344CB8AC3E}">
        <p14:creationId xmlns:p14="http://schemas.microsoft.com/office/powerpoint/2010/main" val="1363971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3302983" y="2030605"/>
            <a:ext cx="5607200" cy="221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2" name="Google Shape;22;p3"/>
          <p:cNvSpPr txBox="1">
            <a:spLocks noGrp="1"/>
          </p:cNvSpPr>
          <p:nvPr>
            <p:ph type="subTitle" idx="1"/>
          </p:nvPr>
        </p:nvSpPr>
        <p:spPr>
          <a:xfrm>
            <a:off x="4272383" y="4291395"/>
            <a:ext cx="3668400" cy="95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 name="Google Shape;23;p3"/>
          <p:cNvSpPr txBox="1">
            <a:spLocks noGrp="1"/>
          </p:cNvSpPr>
          <p:nvPr>
            <p:ph type="title" idx="2" hasCustomPrompt="1"/>
          </p:nvPr>
        </p:nvSpPr>
        <p:spPr>
          <a:xfrm>
            <a:off x="2185609" y="1246900"/>
            <a:ext cx="1292000" cy="951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9600"/>
              <a:buNone/>
              <a:defRPr sz="4667">
                <a:solidFill>
                  <a:schemeClr val="lt1"/>
                </a:solidFill>
              </a:defRPr>
            </a:lvl1pPr>
            <a:lvl2pPr lvl="1" algn="ctr" rtl="0">
              <a:spcBef>
                <a:spcPts val="0"/>
              </a:spcBef>
              <a:spcAft>
                <a:spcPts val="0"/>
              </a:spcAft>
              <a:buSzPts val="9600"/>
              <a:buNone/>
              <a:defRPr sz="12800"/>
            </a:lvl2pPr>
            <a:lvl3pPr lvl="2" algn="ctr" rtl="0">
              <a:spcBef>
                <a:spcPts val="0"/>
              </a:spcBef>
              <a:spcAft>
                <a:spcPts val="0"/>
              </a:spcAft>
              <a:buSzPts val="9600"/>
              <a:buNone/>
              <a:defRPr sz="12800"/>
            </a:lvl3pPr>
            <a:lvl4pPr lvl="3" algn="ctr" rtl="0">
              <a:spcBef>
                <a:spcPts val="0"/>
              </a:spcBef>
              <a:spcAft>
                <a:spcPts val="0"/>
              </a:spcAft>
              <a:buSzPts val="9600"/>
              <a:buNone/>
              <a:defRPr sz="12800"/>
            </a:lvl4pPr>
            <a:lvl5pPr lvl="4" algn="ctr" rtl="0">
              <a:spcBef>
                <a:spcPts val="0"/>
              </a:spcBef>
              <a:spcAft>
                <a:spcPts val="0"/>
              </a:spcAft>
              <a:buSzPts val="9600"/>
              <a:buNone/>
              <a:defRPr sz="12800"/>
            </a:lvl5pPr>
            <a:lvl6pPr lvl="5" algn="ctr" rtl="0">
              <a:spcBef>
                <a:spcPts val="0"/>
              </a:spcBef>
              <a:spcAft>
                <a:spcPts val="0"/>
              </a:spcAft>
              <a:buSzPts val="9600"/>
              <a:buNone/>
              <a:defRPr sz="12800"/>
            </a:lvl6pPr>
            <a:lvl7pPr lvl="6" algn="ctr" rtl="0">
              <a:spcBef>
                <a:spcPts val="0"/>
              </a:spcBef>
              <a:spcAft>
                <a:spcPts val="0"/>
              </a:spcAft>
              <a:buSzPts val="9600"/>
              <a:buNone/>
              <a:defRPr sz="12800"/>
            </a:lvl7pPr>
            <a:lvl8pPr lvl="7" algn="ctr" rtl="0">
              <a:spcBef>
                <a:spcPts val="0"/>
              </a:spcBef>
              <a:spcAft>
                <a:spcPts val="0"/>
              </a:spcAft>
              <a:buSzPts val="9600"/>
              <a:buNone/>
              <a:defRPr sz="12800"/>
            </a:lvl8pPr>
            <a:lvl9pPr lvl="8" algn="ctr" rtl="0">
              <a:spcBef>
                <a:spcPts val="0"/>
              </a:spcBef>
              <a:spcAft>
                <a:spcPts val="0"/>
              </a:spcAft>
              <a:buSzPts val="9600"/>
              <a:buNone/>
              <a:defRPr sz="12800"/>
            </a:lvl9pPr>
          </a:lstStyle>
          <a:p>
            <a:r>
              <a:t>xx%</a:t>
            </a:r>
          </a:p>
        </p:txBody>
      </p:sp>
    </p:spTree>
    <p:extLst>
      <p:ext uri="{BB962C8B-B14F-4D97-AF65-F5344CB8AC3E}">
        <p14:creationId xmlns:p14="http://schemas.microsoft.com/office/powerpoint/2010/main" val="21533008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wo columns 3">
  <p:cSld name="Title and two columns 3">
    <p:spTree>
      <p:nvGrpSpPr>
        <p:cNvPr id="1" name="Shape 256"/>
        <p:cNvGrpSpPr/>
        <p:nvPr/>
      </p:nvGrpSpPr>
      <p:grpSpPr>
        <a:xfrm>
          <a:off x="0" y="0"/>
          <a:ext cx="0" cy="0"/>
          <a:chOff x="0" y="0"/>
          <a:chExt cx="0" cy="0"/>
        </a:xfrm>
      </p:grpSpPr>
      <p:sp>
        <p:nvSpPr>
          <p:cNvPr id="271" name="Google Shape;271;p19"/>
          <p:cNvSpPr txBox="1">
            <a:spLocks noGrp="1"/>
          </p:cNvSpPr>
          <p:nvPr>
            <p:ph type="title"/>
          </p:nvPr>
        </p:nvSpPr>
        <p:spPr>
          <a:xfrm>
            <a:off x="960067" y="923600"/>
            <a:ext cx="10272000" cy="7636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2" name="Google Shape;272;p19"/>
          <p:cNvSpPr txBox="1">
            <a:spLocks noGrp="1"/>
          </p:cNvSpPr>
          <p:nvPr>
            <p:ph type="subTitle" idx="1"/>
          </p:nvPr>
        </p:nvSpPr>
        <p:spPr>
          <a:xfrm>
            <a:off x="5659484" y="2298900"/>
            <a:ext cx="3778800" cy="1392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3" name="Google Shape;273;p19"/>
          <p:cNvSpPr txBox="1">
            <a:spLocks noGrp="1"/>
          </p:cNvSpPr>
          <p:nvPr>
            <p:ph type="subTitle" idx="2"/>
          </p:nvPr>
        </p:nvSpPr>
        <p:spPr>
          <a:xfrm>
            <a:off x="5659484" y="4221033"/>
            <a:ext cx="3778800" cy="1392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4" name="Google Shape;274;p19"/>
          <p:cNvSpPr txBox="1">
            <a:spLocks noGrp="1"/>
          </p:cNvSpPr>
          <p:nvPr>
            <p:ph type="subTitle" idx="3"/>
          </p:nvPr>
        </p:nvSpPr>
        <p:spPr>
          <a:xfrm>
            <a:off x="3258585" y="2414867"/>
            <a:ext cx="2132000" cy="32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000"/>
              <a:buFont typeface="Arial"/>
              <a:buNone/>
              <a:defRPr sz="2400" b="1">
                <a:solidFill>
                  <a:schemeClr val="lt1"/>
                </a:solidFill>
                <a:latin typeface="Orbitron"/>
                <a:ea typeface="Orbitron"/>
                <a:cs typeface="Orbitron"/>
                <a:sym typeface="Orbitron"/>
              </a:defRPr>
            </a:lvl1pPr>
            <a:lvl2pPr lvl="1" algn="ctr" rtl="0">
              <a:lnSpc>
                <a:spcPct val="100000"/>
              </a:lnSpc>
              <a:spcBef>
                <a:spcPts val="0"/>
              </a:spcBef>
              <a:spcAft>
                <a:spcPts val="0"/>
              </a:spcAft>
              <a:buClr>
                <a:schemeClr val="dk1"/>
              </a:buClr>
              <a:buSzPts val="2000"/>
              <a:buFont typeface="Arial"/>
              <a:buNone/>
              <a:defRPr sz="2667">
                <a:solidFill>
                  <a:schemeClr val="dk1"/>
                </a:solidFill>
                <a:latin typeface="Arial"/>
                <a:ea typeface="Arial"/>
                <a:cs typeface="Arial"/>
                <a:sym typeface="Arial"/>
              </a:defRPr>
            </a:lvl2pPr>
            <a:lvl3pPr lvl="2" algn="ctr" rtl="0">
              <a:lnSpc>
                <a:spcPct val="100000"/>
              </a:lnSpc>
              <a:spcBef>
                <a:spcPts val="0"/>
              </a:spcBef>
              <a:spcAft>
                <a:spcPts val="0"/>
              </a:spcAft>
              <a:buClr>
                <a:schemeClr val="dk1"/>
              </a:buClr>
              <a:buSzPts val="2000"/>
              <a:buFont typeface="Arial"/>
              <a:buNone/>
              <a:defRPr sz="2667">
                <a:solidFill>
                  <a:schemeClr val="dk1"/>
                </a:solidFill>
                <a:latin typeface="Arial"/>
                <a:ea typeface="Arial"/>
                <a:cs typeface="Arial"/>
                <a:sym typeface="Arial"/>
              </a:defRPr>
            </a:lvl3pPr>
            <a:lvl4pPr lvl="3" algn="ctr" rtl="0">
              <a:lnSpc>
                <a:spcPct val="100000"/>
              </a:lnSpc>
              <a:spcBef>
                <a:spcPts val="0"/>
              </a:spcBef>
              <a:spcAft>
                <a:spcPts val="0"/>
              </a:spcAft>
              <a:buClr>
                <a:schemeClr val="dk1"/>
              </a:buClr>
              <a:buSzPts val="2000"/>
              <a:buFont typeface="Arial"/>
              <a:buNone/>
              <a:defRPr sz="2667">
                <a:solidFill>
                  <a:schemeClr val="dk1"/>
                </a:solidFill>
                <a:latin typeface="Arial"/>
                <a:ea typeface="Arial"/>
                <a:cs typeface="Arial"/>
                <a:sym typeface="Arial"/>
              </a:defRPr>
            </a:lvl4pPr>
            <a:lvl5pPr lvl="4" algn="ctr" rtl="0">
              <a:lnSpc>
                <a:spcPct val="100000"/>
              </a:lnSpc>
              <a:spcBef>
                <a:spcPts val="0"/>
              </a:spcBef>
              <a:spcAft>
                <a:spcPts val="0"/>
              </a:spcAft>
              <a:buClr>
                <a:schemeClr val="dk1"/>
              </a:buClr>
              <a:buSzPts val="2000"/>
              <a:buFont typeface="Arial"/>
              <a:buNone/>
              <a:defRPr sz="2667">
                <a:solidFill>
                  <a:schemeClr val="dk1"/>
                </a:solidFill>
                <a:latin typeface="Arial"/>
                <a:ea typeface="Arial"/>
                <a:cs typeface="Arial"/>
                <a:sym typeface="Arial"/>
              </a:defRPr>
            </a:lvl5pPr>
            <a:lvl6pPr lvl="5" algn="ctr" rtl="0">
              <a:lnSpc>
                <a:spcPct val="100000"/>
              </a:lnSpc>
              <a:spcBef>
                <a:spcPts val="0"/>
              </a:spcBef>
              <a:spcAft>
                <a:spcPts val="0"/>
              </a:spcAft>
              <a:buClr>
                <a:schemeClr val="dk1"/>
              </a:buClr>
              <a:buSzPts val="2000"/>
              <a:buFont typeface="Arial"/>
              <a:buNone/>
              <a:defRPr sz="2667">
                <a:solidFill>
                  <a:schemeClr val="dk1"/>
                </a:solidFill>
                <a:latin typeface="Arial"/>
                <a:ea typeface="Arial"/>
                <a:cs typeface="Arial"/>
                <a:sym typeface="Arial"/>
              </a:defRPr>
            </a:lvl6pPr>
            <a:lvl7pPr lvl="6" algn="ctr" rtl="0">
              <a:lnSpc>
                <a:spcPct val="100000"/>
              </a:lnSpc>
              <a:spcBef>
                <a:spcPts val="0"/>
              </a:spcBef>
              <a:spcAft>
                <a:spcPts val="0"/>
              </a:spcAft>
              <a:buClr>
                <a:schemeClr val="dk1"/>
              </a:buClr>
              <a:buSzPts val="2000"/>
              <a:buFont typeface="Arial"/>
              <a:buNone/>
              <a:defRPr sz="2667">
                <a:solidFill>
                  <a:schemeClr val="dk1"/>
                </a:solidFill>
                <a:latin typeface="Arial"/>
                <a:ea typeface="Arial"/>
                <a:cs typeface="Arial"/>
                <a:sym typeface="Arial"/>
              </a:defRPr>
            </a:lvl7pPr>
            <a:lvl8pPr lvl="7" algn="ctr" rtl="0">
              <a:lnSpc>
                <a:spcPct val="100000"/>
              </a:lnSpc>
              <a:spcBef>
                <a:spcPts val="0"/>
              </a:spcBef>
              <a:spcAft>
                <a:spcPts val="0"/>
              </a:spcAft>
              <a:buClr>
                <a:schemeClr val="dk1"/>
              </a:buClr>
              <a:buSzPts val="2000"/>
              <a:buFont typeface="Arial"/>
              <a:buNone/>
              <a:defRPr sz="2667">
                <a:solidFill>
                  <a:schemeClr val="dk1"/>
                </a:solidFill>
                <a:latin typeface="Arial"/>
                <a:ea typeface="Arial"/>
                <a:cs typeface="Arial"/>
                <a:sym typeface="Arial"/>
              </a:defRPr>
            </a:lvl8pPr>
            <a:lvl9pPr lvl="8" algn="ctr" rtl="0">
              <a:lnSpc>
                <a:spcPct val="100000"/>
              </a:lnSpc>
              <a:spcBef>
                <a:spcPts val="0"/>
              </a:spcBef>
              <a:spcAft>
                <a:spcPts val="0"/>
              </a:spcAft>
              <a:buClr>
                <a:schemeClr val="dk1"/>
              </a:buClr>
              <a:buSzPts val="2000"/>
              <a:buFont typeface="Arial"/>
              <a:buNone/>
              <a:defRPr sz="2667">
                <a:solidFill>
                  <a:schemeClr val="dk1"/>
                </a:solidFill>
                <a:latin typeface="Arial"/>
                <a:ea typeface="Arial"/>
                <a:cs typeface="Arial"/>
                <a:sym typeface="Arial"/>
              </a:defRPr>
            </a:lvl9pPr>
          </a:lstStyle>
          <a:p>
            <a:endParaRPr/>
          </a:p>
        </p:txBody>
      </p:sp>
      <p:sp>
        <p:nvSpPr>
          <p:cNvPr id="275" name="Google Shape;275;p19"/>
          <p:cNvSpPr txBox="1">
            <a:spLocks noGrp="1"/>
          </p:cNvSpPr>
          <p:nvPr>
            <p:ph type="subTitle" idx="4"/>
          </p:nvPr>
        </p:nvSpPr>
        <p:spPr>
          <a:xfrm>
            <a:off x="3258583" y="4337033"/>
            <a:ext cx="2132000" cy="32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000"/>
              <a:buFont typeface="Arial"/>
              <a:buNone/>
              <a:defRPr sz="2400" b="1">
                <a:solidFill>
                  <a:schemeClr val="lt1"/>
                </a:solidFill>
                <a:latin typeface="Orbitron"/>
                <a:ea typeface="Orbitron"/>
                <a:cs typeface="Orbitron"/>
                <a:sym typeface="Orbitron"/>
              </a:defRPr>
            </a:lvl1pPr>
            <a:lvl2pPr lvl="1" algn="ctr" rtl="0">
              <a:lnSpc>
                <a:spcPct val="100000"/>
              </a:lnSpc>
              <a:spcBef>
                <a:spcPts val="0"/>
              </a:spcBef>
              <a:spcAft>
                <a:spcPts val="0"/>
              </a:spcAft>
              <a:buClr>
                <a:schemeClr val="dk1"/>
              </a:buClr>
              <a:buSzPts val="2000"/>
              <a:buFont typeface="Arial"/>
              <a:buNone/>
              <a:defRPr sz="2667">
                <a:solidFill>
                  <a:schemeClr val="dk1"/>
                </a:solidFill>
                <a:latin typeface="Arial"/>
                <a:ea typeface="Arial"/>
                <a:cs typeface="Arial"/>
                <a:sym typeface="Arial"/>
              </a:defRPr>
            </a:lvl2pPr>
            <a:lvl3pPr lvl="2" algn="ctr" rtl="0">
              <a:lnSpc>
                <a:spcPct val="100000"/>
              </a:lnSpc>
              <a:spcBef>
                <a:spcPts val="0"/>
              </a:spcBef>
              <a:spcAft>
                <a:spcPts val="0"/>
              </a:spcAft>
              <a:buClr>
                <a:schemeClr val="dk1"/>
              </a:buClr>
              <a:buSzPts val="2000"/>
              <a:buFont typeface="Arial"/>
              <a:buNone/>
              <a:defRPr sz="2667">
                <a:solidFill>
                  <a:schemeClr val="dk1"/>
                </a:solidFill>
                <a:latin typeface="Arial"/>
                <a:ea typeface="Arial"/>
                <a:cs typeface="Arial"/>
                <a:sym typeface="Arial"/>
              </a:defRPr>
            </a:lvl3pPr>
            <a:lvl4pPr lvl="3" algn="ctr" rtl="0">
              <a:lnSpc>
                <a:spcPct val="100000"/>
              </a:lnSpc>
              <a:spcBef>
                <a:spcPts val="0"/>
              </a:spcBef>
              <a:spcAft>
                <a:spcPts val="0"/>
              </a:spcAft>
              <a:buClr>
                <a:schemeClr val="dk1"/>
              </a:buClr>
              <a:buSzPts val="2000"/>
              <a:buFont typeface="Arial"/>
              <a:buNone/>
              <a:defRPr sz="2667">
                <a:solidFill>
                  <a:schemeClr val="dk1"/>
                </a:solidFill>
                <a:latin typeface="Arial"/>
                <a:ea typeface="Arial"/>
                <a:cs typeface="Arial"/>
                <a:sym typeface="Arial"/>
              </a:defRPr>
            </a:lvl4pPr>
            <a:lvl5pPr lvl="4" algn="ctr" rtl="0">
              <a:lnSpc>
                <a:spcPct val="100000"/>
              </a:lnSpc>
              <a:spcBef>
                <a:spcPts val="0"/>
              </a:spcBef>
              <a:spcAft>
                <a:spcPts val="0"/>
              </a:spcAft>
              <a:buClr>
                <a:schemeClr val="dk1"/>
              </a:buClr>
              <a:buSzPts val="2000"/>
              <a:buFont typeface="Arial"/>
              <a:buNone/>
              <a:defRPr sz="2667">
                <a:solidFill>
                  <a:schemeClr val="dk1"/>
                </a:solidFill>
                <a:latin typeface="Arial"/>
                <a:ea typeface="Arial"/>
                <a:cs typeface="Arial"/>
                <a:sym typeface="Arial"/>
              </a:defRPr>
            </a:lvl5pPr>
            <a:lvl6pPr lvl="5" algn="ctr" rtl="0">
              <a:lnSpc>
                <a:spcPct val="100000"/>
              </a:lnSpc>
              <a:spcBef>
                <a:spcPts val="0"/>
              </a:spcBef>
              <a:spcAft>
                <a:spcPts val="0"/>
              </a:spcAft>
              <a:buClr>
                <a:schemeClr val="dk1"/>
              </a:buClr>
              <a:buSzPts val="2000"/>
              <a:buFont typeface="Arial"/>
              <a:buNone/>
              <a:defRPr sz="2667">
                <a:solidFill>
                  <a:schemeClr val="dk1"/>
                </a:solidFill>
                <a:latin typeface="Arial"/>
                <a:ea typeface="Arial"/>
                <a:cs typeface="Arial"/>
                <a:sym typeface="Arial"/>
              </a:defRPr>
            </a:lvl6pPr>
            <a:lvl7pPr lvl="6" algn="ctr" rtl="0">
              <a:lnSpc>
                <a:spcPct val="100000"/>
              </a:lnSpc>
              <a:spcBef>
                <a:spcPts val="0"/>
              </a:spcBef>
              <a:spcAft>
                <a:spcPts val="0"/>
              </a:spcAft>
              <a:buClr>
                <a:schemeClr val="dk1"/>
              </a:buClr>
              <a:buSzPts val="2000"/>
              <a:buFont typeface="Arial"/>
              <a:buNone/>
              <a:defRPr sz="2667">
                <a:solidFill>
                  <a:schemeClr val="dk1"/>
                </a:solidFill>
                <a:latin typeface="Arial"/>
                <a:ea typeface="Arial"/>
                <a:cs typeface="Arial"/>
                <a:sym typeface="Arial"/>
              </a:defRPr>
            </a:lvl7pPr>
            <a:lvl8pPr lvl="7" algn="ctr" rtl="0">
              <a:lnSpc>
                <a:spcPct val="100000"/>
              </a:lnSpc>
              <a:spcBef>
                <a:spcPts val="0"/>
              </a:spcBef>
              <a:spcAft>
                <a:spcPts val="0"/>
              </a:spcAft>
              <a:buClr>
                <a:schemeClr val="dk1"/>
              </a:buClr>
              <a:buSzPts val="2000"/>
              <a:buFont typeface="Arial"/>
              <a:buNone/>
              <a:defRPr sz="2667">
                <a:solidFill>
                  <a:schemeClr val="dk1"/>
                </a:solidFill>
                <a:latin typeface="Arial"/>
                <a:ea typeface="Arial"/>
                <a:cs typeface="Arial"/>
                <a:sym typeface="Arial"/>
              </a:defRPr>
            </a:lvl8pPr>
            <a:lvl9pPr lvl="8" algn="ctr" rtl="0">
              <a:lnSpc>
                <a:spcPct val="100000"/>
              </a:lnSpc>
              <a:spcBef>
                <a:spcPts val="0"/>
              </a:spcBef>
              <a:spcAft>
                <a:spcPts val="0"/>
              </a:spcAft>
              <a:buClr>
                <a:schemeClr val="dk1"/>
              </a:buClr>
              <a:buSzPts val="2000"/>
              <a:buFont typeface="Arial"/>
              <a:buNone/>
              <a:defRPr sz="2667">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4600656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236"/>
        <p:cNvGrpSpPr/>
        <p:nvPr/>
      </p:nvGrpSpPr>
      <p:grpSpPr>
        <a:xfrm>
          <a:off x="0" y="0"/>
          <a:ext cx="0" cy="0"/>
          <a:chOff x="0" y="0"/>
          <a:chExt cx="0" cy="0"/>
        </a:xfrm>
      </p:grpSpPr>
      <p:sp>
        <p:nvSpPr>
          <p:cNvPr id="251" name="Google Shape;251;p18"/>
          <p:cNvSpPr txBox="1">
            <a:spLocks noGrp="1"/>
          </p:cNvSpPr>
          <p:nvPr>
            <p:ph type="title"/>
          </p:nvPr>
        </p:nvSpPr>
        <p:spPr>
          <a:xfrm>
            <a:off x="960067" y="923600"/>
            <a:ext cx="10272000" cy="7636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2" name="Google Shape;252;p18"/>
          <p:cNvSpPr txBox="1">
            <a:spLocks noGrp="1"/>
          </p:cNvSpPr>
          <p:nvPr>
            <p:ph type="subTitle" idx="1"/>
          </p:nvPr>
        </p:nvSpPr>
        <p:spPr>
          <a:xfrm>
            <a:off x="2100717" y="4848700"/>
            <a:ext cx="2663200" cy="977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3" name="Google Shape;253;p18"/>
          <p:cNvSpPr txBox="1">
            <a:spLocks noGrp="1"/>
          </p:cNvSpPr>
          <p:nvPr>
            <p:ph type="subTitle" idx="2"/>
          </p:nvPr>
        </p:nvSpPr>
        <p:spPr>
          <a:xfrm>
            <a:off x="7232093" y="4848700"/>
            <a:ext cx="2663200" cy="97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4" name="Google Shape;254;p18"/>
          <p:cNvSpPr txBox="1">
            <a:spLocks noGrp="1"/>
          </p:cNvSpPr>
          <p:nvPr>
            <p:ph type="subTitle" idx="3"/>
          </p:nvPr>
        </p:nvSpPr>
        <p:spPr>
          <a:xfrm>
            <a:off x="2632019" y="4439467"/>
            <a:ext cx="2132000" cy="327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dk1"/>
              </a:buClr>
              <a:buSzPts val="2000"/>
              <a:buFont typeface="Arial"/>
              <a:buNone/>
              <a:defRPr sz="2400" b="1">
                <a:solidFill>
                  <a:schemeClr val="lt1"/>
                </a:solidFill>
                <a:latin typeface="Orbitron"/>
                <a:ea typeface="Orbitron"/>
                <a:cs typeface="Orbitron"/>
                <a:sym typeface="Orbitron"/>
              </a:defRPr>
            </a:lvl1pPr>
            <a:lvl2pPr lvl="1" algn="ctr" rtl="0">
              <a:lnSpc>
                <a:spcPct val="100000"/>
              </a:lnSpc>
              <a:spcBef>
                <a:spcPts val="0"/>
              </a:spcBef>
              <a:spcAft>
                <a:spcPts val="0"/>
              </a:spcAft>
              <a:buClr>
                <a:schemeClr val="dk1"/>
              </a:buClr>
              <a:buSzPts val="2000"/>
              <a:buFont typeface="Arial"/>
              <a:buNone/>
              <a:defRPr sz="2667">
                <a:solidFill>
                  <a:schemeClr val="dk1"/>
                </a:solidFill>
                <a:latin typeface="Arial"/>
                <a:ea typeface="Arial"/>
                <a:cs typeface="Arial"/>
                <a:sym typeface="Arial"/>
              </a:defRPr>
            </a:lvl2pPr>
            <a:lvl3pPr lvl="2" algn="ctr" rtl="0">
              <a:lnSpc>
                <a:spcPct val="100000"/>
              </a:lnSpc>
              <a:spcBef>
                <a:spcPts val="0"/>
              </a:spcBef>
              <a:spcAft>
                <a:spcPts val="0"/>
              </a:spcAft>
              <a:buClr>
                <a:schemeClr val="dk1"/>
              </a:buClr>
              <a:buSzPts val="2000"/>
              <a:buFont typeface="Arial"/>
              <a:buNone/>
              <a:defRPr sz="2667">
                <a:solidFill>
                  <a:schemeClr val="dk1"/>
                </a:solidFill>
                <a:latin typeface="Arial"/>
                <a:ea typeface="Arial"/>
                <a:cs typeface="Arial"/>
                <a:sym typeface="Arial"/>
              </a:defRPr>
            </a:lvl3pPr>
            <a:lvl4pPr lvl="3" algn="ctr" rtl="0">
              <a:lnSpc>
                <a:spcPct val="100000"/>
              </a:lnSpc>
              <a:spcBef>
                <a:spcPts val="0"/>
              </a:spcBef>
              <a:spcAft>
                <a:spcPts val="0"/>
              </a:spcAft>
              <a:buClr>
                <a:schemeClr val="dk1"/>
              </a:buClr>
              <a:buSzPts val="2000"/>
              <a:buFont typeface="Arial"/>
              <a:buNone/>
              <a:defRPr sz="2667">
                <a:solidFill>
                  <a:schemeClr val="dk1"/>
                </a:solidFill>
                <a:latin typeface="Arial"/>
                <a:ea typeface="Arial"/>
                <a:cs typeface="Arial"/>
                <a:sym typeface="Arial"/>
              </a:defRPr>
            </a:lvl4pPr>
            <a:lvl5pPr lvl="4" algn="ctr" rtl="0">
              <a:lnSpc>
                <a:spcPct val="100000"/>
              </a:lnSpc>
              <a:spcBef>
                <a:spcPts val="0"/>
              </a:spcBef>
              <a:spcAft>
                <a:spcPts val="0"/>
              </a:spcAft>
              <a:buClr>
                <a:schemeClr val="dk1"/>
              </a:buClr>
              <a:buSzPts val="2000"/>
              <a:buFont typeface="Arial"/>
              <a:buNone/>
              <a:defRPr sz="2667">
                <a:solidFill>
                  <a:schemeClr val="dk1"/>
                </a:solidFill>
                <a:latin typeface="Arial"/>
                <a:ea typeface="Arial"/>
                <a:cs typeface="Arial"/>
                <a:sym typeface="Arial"/>
              </a:defRPr>
            </a:lvl5pPr>
            <a:lvl6pPr lvl="5" algn="ctr" rtl="0">
              <a:lnSpc>
                <a:spcPct val="100000"/>
              </a:lnSpc>
              <a:spcBef>
                <a:spcPts val="0"/>
              </a:spcBef>
              <a:spcAft>
                <a:spcPts val="0"/>
              </a:spcAft>
              <a:buClr>
                <a:schemeClr val="dk1"/>
              </a:buClr>
              <a:buSzPts val="2000"/>
              <a:buFont typeface="Arial"/>
              <a:buNone/>
              <a:defRPr sz="2667">
                <a:solidFill>
                  <a:schemeClr val="dk1"/>
                </a:solidFill>
                <a:latin typeface="Arial"/>
                <a:ea typeface="Arial"/>
                <a:cs typeface="Arial"/>
                <a:sym typeface="Arial"/>
              </a:defRPr>
            </a:lvl6pPr>
            <a:lvl7pPr lvl="6" algn="ctr" rtl="0">
              <a:lnSpc>
                <a:spcPct val="100000"/>
              </a:lnSpc>
              <a:spcBef>
                <a:spcPts val="0"/>
              </a:spcBef>
              <a:spcAft>
                <a:spcPts val="0"/>
              </a:spcAft>
              <a:buClr>
                <a:schemeClr val="dk1"/>
              </a:buClr>
              <a:buSzPts val="2000"/>
              <a:buFont typeface="Arial"/>
              <a:buNone/>
              <a:defRPr sz="2667">
                <a:solidFill>
                  <a:schemeClr val="dk1"/>
                </a:solidFill>
                <a:latin typeface="Arial"/>
                <a:ea typeface="Arial"/>
                <a:cs typeface="Arial"/>
                <a:sym typeface="Arial"/>
              </a:defRPr>
            </a:lvl7pPr>
            <a:lvl8pPr lvl="7" algn="ctr" rtl="0">
              <a:lnSpc>
                <a:spcPct val="100000"/>
              </a:lnSpc>
              <a:spcBef>
                <a:spcPts val="0"/>
              </a:spcBef>
              <a:spcAft>
                <a:spcPts val="0"/>
              </a:spcAft>
              <a:buClr>
                <a:schemeClr val="dk1"/>
              </a:buClr>
              <a:buSzPts val="2000"/>
              <a:buFont typeface="Arial"/>
              <a:buNone/>
              <a:defRPr sz="2667">
                <a:solidFill>
                  <a:schemeClr val="dk1"/>
                </a:solidFill>
                <a:latin typeface="Arial"/>
                <a:ea typeface="Arial"/>
                <a:cs typeface="Arial"/>
                <a:sym typeface="Arial"/>
              </a:defRPr>
            </a:lvl8pPr>
            <a:lvl9pPr lvl="8" algn="ctr" rtl="0">
              <a:lnSpc>
                <a:spcPct val="100000"/>
              </a:lnSpc>
              <a:spcBef>
                <a:spcPts val="0"/>
              </a:spcBef>
              <a:spcAft>
                <a:spcPts val="0"/>
              </a:spcAft>
              <a:buClr>
                <a:schemeClr val="dk1"/>
              </a:buClr>
              <a:buSzPts val="2000"/>
              <a:buFont typeface="Arial"/>
              <a:buNone/>
              <a:defRPr sz="2667">
                <a:solidFill>
                  <a:schemeClr val="dk1"/>
                </a:solidFill>
                <a:latin typeface="Arial"/>
                <a:ea typeface="Arial"/>
                <a:cs typeface="Arial"/>
                <a:sym typeface="Arial"/>
              </a:defRPr>
            </a:lvl9pPr>
          </a:lstStyle>
          <a:p>
            <a:endParaRPr/>
          </a:p>
        </p:txBody>
      </p:sp>
      <p:sp>
        <p:nvSpPr>
          <p:cNvPr id="255" name="Google Shape;255;p18"/>
          <p:cNvSpPr txBox="1">
            <a:spLocks noGrp="1"/>
          </p:cNvSpPr>
          <p:nvPr>
            <p:ph type="subTitle" idx="4"/>
          </p:nvPr>
        </p:nvSpPr>
        <p:spPr>
          <a:xfrm>
            <a:off x="7232116" y="4439467"/>
            <a:ext cx="2132000" cy="32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000"/>
              <a:buFont typeface="Arial"/>
              <a:buNone/>
              <a:defRPr sz="2400" b="1">
                <a:solidFill>
                  <a:schemeClr val="lt1"/>
                </a:solidFill>
                <a:latin typeface="Orbitron"/>
                <a:ea typeface="Orbitron"/>
                <a:cs typeface="Orbitron"/>
                <a:sym typeface="Orbitron"/>
              </a:defRPr>
            </a:lvl1pPr>
            <a:lvl2pPr lvl="1" algn="ctr" rtl="0">
              <a:lnSpc>
                <a:spcPct val="100000"/>
              </a:lnSpc>
              <a:spcBef>
                <a:spcPts val="0"/>
              </a:spcBef>
              <a:spcAft>
                <a:spcPts val="0"/>
              </a:spcAft>
              <a:buClr>
                <a:schemeClr val="dk1"/>
              </a:buClr>
              <a:buSzPts val="2000"/>
              <a:buFont typeface="Arial"/>
              <a:buNone/>
              <a:defRPr sz="2667">
                <a:solidFill>
                  <a:schemeClr val="dk1"/>
                </a:solidFill>
                <a:latin typeface="Arial"/>
                <a:ea typeface="Arial"/>
                <a:cs typeface="Arial"/>
                <a:sym typeface="Arial"/>
              </a:defRPr>
            </a:lvl2pPr>
            <a:lvl3pPr lvl="2" algn="ctr" rtl="0">
              <a:lnSpc>
                <a:spcPct val="100000"/>
              </a:lnSpc>
              <a:spcBef>
                <a:spcPts val="0"/>
              </a:spcBef>
              <a:spcAft>
                <a:spcPts val="0"/>
              </a:spcAft>
              <a:buClr>
                <a:schemeClr val="dk1"/>
              </a:buClr>
              <a:buSzPts val="2000"/>
              <a:buFont typeface="Arial"/>
              <a:buNone/>
              <a:defRPr sz="2667">
                <a:solidFill>
                  <a:schemeClr val="dk1"/>
                </a:solidFill>
                <a:latin typeface="Arial"/>
                <a:ea typeface="Arial"/>
                <a:cs typeface="Arial"/>
                <a:sym typeface="Arial"/>
              </a:defRPr>
            </a:lvl3pPr>
            <a:lvl4pPr lvl="3" algn="ctr" rtl="0">
              <a:lnSpc>
                <a:spcPct val="100000"/>
              </a:lnSpc>
              <a:spcBef>
                <a:spcPts val="0"/>
              </a:spcBef>
              <a:spcAft>
                <a:spcPts val="0"/>
              </a:spcAft>
              <a:buClr>
                <a:schemeClr val="dk1"/>
              </a:buClr>
              <a:buSzPts val="2000"/>
              <a:buFont typeface="Arial"/>
              <a:buNone/>
              <a:defRPr sz="2667">
                <a:solidFill>
                  <a:schemeClr val="dk1"/>
                </a:solidFill>
                <a:latin typeface="Arial"/>
                <a:ea typeface="Arial"/>
                <a:cs typeface="Arial"/>
                <a:sym typeface="Arial"/>
              </a:defRPr>
            </a:lvl4pPr>
            <a:lvl5pPr lvl="4" algn="ctr" rtl="0">
              <a:lnSpc>
                <a:spcPct val="100000"/>
              </a:lnSpc>
              <a:spcBef>
                <a:spcPts val="0"/>
              </a:spcBef>
              <a:spcAft>
                <a:spcPts val="0"/>
              </a:spcAft>
              <a:buClr>
                <a:schemeClr val="dk1"/>
              </a:buClr>
              <a:buSzPts val="2000"/>
              <a:buFont typeface="Arial"/>
              <a:buNone/>
              <a:defRPr sz="2667">
                <a:solidFill>
                  <a:schemeClr val="dk1"/>
                </a:solidFill>
                <a:latin typeface="Arial"/>
                <a:ea typeface="Arial"/>
                <a:cs typeface="Arial"/>
                <a:sym typeface="Arial"/>
              </a:defRPr>
            </a:lvl5pPr>
            <a:lvl6pPr lvl="5" algn="ctr" rtl="0">
              <a:lnSpc>
                <a:spcPct val="100000"/>
              </a:lnSpc>
              <a:spcBef>
                <a:spcPts val="0"/>
              </a:spcBef>
              <a:spcAft>
                <a:spcPts val="0"/>
              </a:spcAft>
              <a:buClr>
                <a:schemeClr val="dk1"/>
              </a:buClr>
              <a:buSzPts val="2000"/>
              <a:buFont typeface="Arial"/>
              <a:buNone/>
              <a:defRPr sz="2667">
                <a:solidFill>
                  <a:schemeClr val="dk1"/>
                </a:solidFill>
                <a:latin typeface="Arial"/>
                <a:ea typeface="Arial"/>
                <a:cs typeface="Arial"/>
                <a:sym typeface="Arial"/>
              </a:defRPr>
            </a:lvl6pPr>
            <a:lvl7pPr lvl="6" algn="ctr" rtl="0">
              <a:lnSpc>
                <a:spcPct val="100000"/>
              </a:lnSpc>
              <a:spcBef>
                <a:spcPts val="0"/>
              </a:spcBef>
              <a:spcAft>
                <a:spcPts val="0"/>
              </a:spcAft>
              <a:buClr>
                <a:schemeClr val="dk1"/>
              </a:buClr>
              <a:buSzPts val="2000"/>
              <a:buFont typeface="Arial"/>
              <a:buNone/>
              <a:defRPr sz="2667">
                <a:solidFill>
                  <a:schemeClr val="dk1"/>
                </a:solidFill>
                <a:latin typeface="Arial"/>
                <a:ea typeface="Arial"/>
                <a:cs typeface="Arial"/>
                <a:sym typeface="Arial"/>
              </a:defRPr>
            </a:lvl7pPr>
            <a:lvl8pPr lvl="7" algn="ctr" rtl="0">
              <a:lnSpc>
                <a:spcPct val="100000"/>
              </a:lnSpc>
              <a:spcBef>
                <a:spcPts val="0"/>
              </a:spcBef>
              <a:spcAft>
                <a:spcPts val="0"/>
              </a:spcAft>
              <a:buClr>
                <a:schemeClr val="dk1"/>
              </a:buClr>
              <a:buSzPts val="2000"/>
              <a:buFont typeface="Arial"/>
              <a:buNone/>
              <a:defRPr sz="2667">
                <a:solidFill>
                  <a:schemeClr val="dk1"/>
                </a:solidFill>
                <a:latin typeface="Arial"/>
                <a:ea typeface="Arial"/>
                <a:cs typeface="Arial"/>
                <a:sym typeface="Arial"/>
              </a:defRPr>
            </a:lvl8pPr>
            <a:lvl9pPr lvl="8" algn="ctr" rtl="0">
              <a:lnSpc>
                <a:spcPct val="100000"/>
              </a:lnSpc>
              <a:spcBef>
                <a:spcPts val="0"/>
              </a:spcBef>
              <a:spcAft>
                <a:spcPts val="0"/>
              </a:spcAft>
              <a:buClr>
                <a:schemeClr val="dk1"/>
              </a:buClr>
              <a:buSzPts val="2000"/>
              <a:buFont typeface="Arial"/>
              <a:buNone/>
              <a:defRPr sz="2667">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7738592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355"/>
        <p:cNvGrpSpPr/>
        <p:nvPr/>
      </p:nvGrpSpPr>
      <p:grpSpPr>
        <a:xfrm>
          <a:off x="0" y="0"/>
          <a:ext cx="0" cy="0"/>
          <a:chOff x="0" y="0"/>
          <a:chExt cx="0" cy="0"/>
        </a:xfrm>
      </p:grpSpPr>
      <p:sp>
        <p:nvSpPr>
          <p:cNvPr id="370" name="Google Shape;370;p24"/>
          <p:cNvSpPr txBox="1">
            <a:spLocks noGrp="1"/>
          </p:cNvSpPr>
          <p:nvPr>
            <p:ph type="title"/>
          </p:nvPr>
        </p:nvSpPr>
        <p:spPr>
          <a:xfrm>
            <a:off x="2340600" y="2232261"/>
            <a:ext cx="3748000" cy="957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800"/>
              <a:buNone/>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371" name="Google Shape;371;p24"/>
          <p:cNvSpPr txBox="1">
            <a:spLocks noGrp="1"/>
          </p:cNvSpPr>
          <p:nvPr>
            <p:ph type="subTitle" idx="1"/>
          </p:nvPr>
        </p:nvSpPr>
        <p:spPr>
          <a:xfrm>
            <a:off x="2340500" y="3232928"/>
            <a:ext cx="3748000" cy="1873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Tree>
    <p:extLst>
      <p:ext uri="{BB962C8B-B14F-4D97-AF65-F5344CB8AC3E}">
        <p14:creationId xmlns:p14="http://schemas.microsoft.com/office/powerpoint/2010/main" val="1239429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7">
  <p:cSld name="Title and text 7">
    <p:spTree>
      <p:nvGrpSpPr>
        <p:cNvPr id="1" name="Shape 459"/>
        <p:cNvGrpSpPr/>
        <p:nvPr/>
      </p:nvGrpSpPr>
      <p:grpSpPr>
        <a:xfrm>
          <a:off x="0" y="0"/>
          <a:ext cx="0" cy="0"/>
          <a:chOff x="0" y="0"/>
          <a:chExt cx="0" cy="0"/>
        </a:xfrm>
      </p:grpSpPr>
      <p:sp>
        <p:nvSpPr>
          <p:cNvPr id="474" name="Google Shape;474;p30"/>
          <p:cNvSpPr txBox="1">
            <a:spLocks noGrp="1"/>
          </p:cNvSpPr>
          <p:nvPr>
            <p:ph type="subTitle" idx="1"/>
          </p:nvPr>
        </p:nvSpPr>
        <p:spPr>
          <a:xfrm>
            <a:off x="1299200" y="1987600"/>
            <a:ext cx="4678800" cy="16016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75" name="Google Shape;475;p30"/>
          <p:cNvSpPr txBox="1">
            <a:spLocks noGrp="1"/>
          </p:cNvSpPr>
          <p:nvPr>
            <p:ph type="title"/>
          </p:nvPr>
        </p:nvSpPr>
        <p:spPr>
          <a:xfrm>
            <a:off x="1299200" y="1224000"/>
            <a:ext cx="46788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539156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D80118-2600-40A4-88D4-5DBF5802A338}" type="datetimeFigureOut">
              <a:rPr lang="en-US" smtClean="0"/>
              <a:t>8/26/2025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2D430-7EC5-45FE-B7BF-2C08E7A2C3ED}" type="slidenum">
              <a:rPr lang="en-US" smtClean="0"/>
              <a:t>‹#›</a:t>
            </a:fld>
            <a:endParaRPr lang="en-US"/>
          </a:p>
        </p:txBody>
      </p:sp>
    </p:spTree>
    <p:extLst>
      <p:ext uri="{BB962C8B-B14F-4D97-AF65-F5344CB8AC3E}">
        <p14:creationId xmlns:p14="http://schemas.microsoft.com/office/powerpoint/2010/main" val="2540174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D80118-2600-40A4-88D4-5DBF5802A338}" type="datetimeFigureOut">
              <a:rPr lang="en-US" smtClean="0"/>
              <a:t>8/26/2025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92D430-7EC5-45FE-B7BF-2C08E7A2C3ED}" type="slidenum">
              <a:rPr lang="en-US" smtClean="0"/>
              <a:t>‹#›</a:t>
            </a:fld>
            <a:endParaRPr lang="en-US"/>
          </a:p>
        </p:txBody>
      </p:sp>
    </p:spTree>
    <p:extLst>
      <p:ext uri="{BB962C8B-B14F-4D97-AF65-F5344CB8AC3E}">
        <p14:creationId xmlns:p14="http://schemas.microsoft.com/office/powerpoint/2010/main" val="1105145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D80118-2600-40A4-88D4-5DBF5802A338}" type="datetimeFigureOut">
              <a:rPr lang="en-US" smtClean="0"/>
              <a:t>8/26/2025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92D430-7EC5-45FE-B7BF-2C08E7A2C3ED}" type="slidenum">
              <a:rPr lang="en-US" smtClean="0"/>
              <a:t>‹#›</a:t>
            </a:fld>
            <a:endParaRPr lang="en-US"/>
          </a:p>
        </p:txBody>
      </p:sp>
    </p:spTree>
    <p:extLst>
      <p:ext uri="{BB962C8B-B14F-4D97-AF65-F5344CB8AC3E}">
        <p14:creationId xmlns:p14="http://schemas.microsoft.com/office/powerpoint/2010/main" val="3369571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BD80118-2600-40A4-88D4-5DBF5802A338}" type="datetimeFigureOut">
              <a:rPr lang="en-US" smtClean="0"/>
              <a:t>8/26/2025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92D430-7EC5-45FE-B7BF-2C08E7A2C3ED}" type="slidenum">
              <a:rPr lang="en-US" smtClean="0"/>
              <a:t>‹#›</a:t>
            </a:fld>
            <a:endParaRPr lang="en-US"/>
          </a:p>
        </p:txBody>
      </p:sp>
    </p:spTree>
    <p:extLst>
      <p:ext uri="{BB962C8B-B14F-4D97-AF65-F5344CB8AC3E}">
        <p14:creationId xmlns:p14="http://schemas.microsoft.com/office/powerpoint/2010/main" val="1833456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D80118-2600-40A4-88D4-5DBF5802A338}" type="datetimeFigureOut">
              <a:rPr lang="en-US" smtClean="0"/>
              <a:t>8/26/2025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92D430-7EC5-45FE-B7BF-2C08E7A2C3ED}" type="slidenum">
              <a:rPr lang="en-US" smtClean="0"/>
              <a:t>‹#›</a:t>
            </a:fld>
            <a:endParaRPr lang="en-US"/>
          </a:p>
        </p:txBody>
      </p:sp>
    </p:spTree>
    <p:extLst>
      <p:ext uri="{BB962C8B-B14F-4D97-AF65-F5344CB8AC3E}">
        <p14:creationId xmlns:p14="http://schemas.microsoft.com/office/powerpoint/2010/main" val="2250735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D80118-2600-40A4-88D4-5DBF5802A338}" type="datetimeFigureOut">
              <a:rPr lang="en-US" smtClean="0"/>
              <a:t>8/26/2025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92D430-7EC5-45FE-B7BF-2C08E7A2C3ED}" type="slidenum">
              <a:rPr lang="en-US" smtClean="0"/>
              <a:t>‹#›</a:t>
            </a:fld>
            <a:endParaRPr lang="en-US"/>
          </a:p>
        </p:txBody>
      </p:sp>
    </p:spTree>
    <p:extLst>
      <p:ext uri="{BB962C8B-B14F-4D97-AF65-F5344CB8AC3E}">
        <p14:creationId xmlns:p14="http://schemas.microsoft.com/office/powerpoint/2010/main" val="2351669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D80118-2600-40A4-88D4-5DBF5802A338}" type="datetimeFigureOut">
              <a:rPr lang="en-US" smtClean="0"/>
              <a:t>8/26/2025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92D430-7EC5-45FE-B7BF-2C08E7A2C3ED}" type="slidenum">
              <a:rPr lang="en-US" smtClean="0"/>
              <a:t>‹#›</a:t>
            </a:fld>
            <a:endParaRPr lang="en-US"/>
          </a:p>
        </p:txBody>
      </p:sp>
    </p:spTree>
    <p:extLst>
      <p:ext uri="{BB962C8B-B14F-4D97-AF65-F5344CB8AC3E}">
        <p14:creationId xmlns:p14="http://schemas.microsoft.com/office/powerpoint/2010/main" val="1284443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BD80118-2600-40A4-88D4-5DBF5802A338}" type="datetimeFigureOut">
              <a:rPr lang="en-US" smtClean="0"/>
              <a:t>8/26/2025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892D430-7EC5-45FE-B7BF-2C08E7A2C3ED}" type="slidenum">
              <a:rPr lang="en-US" smtClean="0"/>
              <a:t>‹#›</a:t>
            </a:fld>
            <a:endParaRPr lang="en-US"/>
          </a:p>
        </p:txBody>
      </p:sp>
    </p:spTree>
    <p:extLst>
      <p:ext uri="{BB962C8B-B14F-4D97-AF65-F5344CB8AC3E}">
        <p14:creationId xmlns:p14="http://schemas.microsoft.com/office/powerpoint/2010/main" val="42033298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5.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6.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7.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hyperlink" Target="mailto:info@taleemfinance.com"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hyperlink" Target="http://www.taleemfinance.com/"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9.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0.xml"/><Relationship Id="rId5" Type="http://schemas.openxmlformats.org/officeDocument/2006/relationships/image" Target="../media/image10.jpe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E858B73-C0F3-4542-A18D-05322E14ADA8}"/>
              </a:ext>
            </a:extLst>
          </p:cNvPr>
          <p:cNvSpPr txBox="1"/>
          <p:nvPr/>
        </p:nvSpPr>
        <p:spPr>
          <a:xfrm>
            <a:off x="2978948" y="2308613"/>
            <a:ext cx="4138611" cy="584775"/>
          </a:xfrm>
          <a:prstGeom prst="rect">
            <a:avLst/>
          </a:prstGeom>
          <a:noFill/>
        </p:spPr>
        <p:txBody>
          <a:bodyPr wrap="square" rtlCol="0">
            <a:spAutoFit/>
          </a:bodyPr>
          <a:lstStyle/>
          <a:p>
            <a:pPr algn="ctr"/>
            <a:r>
              <a:rPr lang="ur-PK" sz="3200" b="1" dirty="0">
                <a:solidFill>
                  <a:srgbClr val="92D050"/>
                </a:solidFill>
                <a:latin typeface="Jameel Noori Nastaleeq" panose="02000503000000000004" pitchFamily="2" charset="-78"/>
                <a:cs typeface="Jameel Noori Nastaleeq" panose="02000503000000000004" pitchFamily="2" charset="-78"/>
              </a:rPr>
              <a:t>تعلیم </a:t>
            </a:r>
            <a:r>
              <a:rPr lang="ur-PK" sz="3200" b="1" dirty="0" err="1">
                <a:solidFill>
                  <a:srgbClr val="92D050"/>
                </a:solidFill>
                <a:latin typeface="Jameel Noori Nastaleeq" panose="02000503000000000004" pitchFamily="2" charset="-78"/>
                <a:cs typeface="Jameel Noori Nastaleeq" panose="02000503000000000004" pitchFamily="2" charset="-78"/>
              </a:rPr>
              <a:t>کنیکٹ</a:t>
            </a:r>
            <a:r>
              <a:rPr lang="ur-PK" sz="3200" b="1" dirty="0">
                <a:solidFill>
                  <a:srgbClr val="92D050"/>
                </a:solidFill>
                <a:latin typeface="Jameel Noori Nastaleeq" panose="02000503000000000004" pitchFamily="2" charset="-78"/>
                <a:cs typeface="Jameel Noori Nastaleeq" panose="02000503000000000004" pitchFamily="2" charset="-78"/>
              </a:rPr>
              <a:t> </a:t>
            </a:r>
            <a:r>
              <a:rPr lang="ur-PK" sz="3200" b="1" dirty="0" err="1">
                <a:solidFill>
                  <a:srgbClr val="92D050"/>
                </a:solidFill>
                <a:latin typeface="Jameel Noori Nastaleeq" panose="02000503000000000004" pitchFamily="2" charset="-78"/>
                <a:cs typeface="Jameel Noori Nastaleeq" panose="02000503000000000004" pitchFamily="2" charset="-78"/>
              </a:rPr>
              <a:t>ایپ</a:t>
            </a:r>
            <a:r>
              <a:rPr lang="ur-PK" sz="3200" b="1" dirty="0">
                <a:solidFill>
                  <a:srgbClr val="92D050"/>
                </a:solidFill>
                <a:latin typeface="Jameel Noori Nastaleeq" panose="02000503000000000004" pitchFamily="2" charset="-78"/>
                <a:cs typeface="Jameel Noori Nastaleeq" panose="02000503000000000004" pitchFamily="2" charset="-78"/>
              </a:rPr>
              <a:t> استعمال کرنے کا طریقہ</a:t>
            </a:r>
            <a:endParaRPr lang="en-US" sz="3200" b="1" dirty="0">
              <a:solidFill>
                <a:srgbClr val="92D050"/>
              </a:solidFill>
              <a:latin typeface="Jameel Noori Nastaleeq" panose="02000503000000000004" pitchFamily="2" charset="-78"/>
              <a:cs typeface="Jameel Noori Nastaleeq" panose="02000503000000000004" pitchFamily="2" charset="-78"/>
            </a:endParaRPr>
          </a:p>
        </p:txBody>
      </p:sp>
      <p:pic>
        <p:nvPicPr>
          <p:cNvPr id="13" name="Picture 12">
            <a:extLst>
              <a:ext uri="{FF2B5EF4-FFF2-40B4-BE49-F238E27FC236}">
                <a16:creationId xmlns:a16="http://schemas.microsoft.com/office/drawing/2014/main" id="{E9B1A7B9-9005-4F23-BEA9-F31C7BAF2A05}"/>
              </a:ext>
            </a:extLst>
          </p:cNvPr>
          <p:cNvPicPr>
            <a:picLocks noChangeAspect="1"/>
          </p:cNvPicPr>
          <p:nvPr/>
        </p:nvPicPr>
        <p:blipFill>
          <a:blip r:embed="rId2"/>
          <a:stretch>
            <a:fillRect/>
          </a:stretch>
        </p:blipFill>
        <p:spPr>
          <a:xfrm>
            <a:off x="3519488" y="3844168"/>
            <a:ext cx="2914649" cy="2828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TextBox 13">
            <a:extLst>
              <a:ext uri="{FF2B5EF4-FFF2-40B4-BE49-F238E27FC236}">
                <a16:creationId xmlns:a16="http://schemas.microsoft.com/office/drawing/2014/main" id="{5D194781-F380-4406-A241-4D4F72935257}"/>
              </a:ext>
            </a:extLst>
          </p:cNvPr>
          <p:cNvSpPr txBox="1"/>
          <p:nvPr/>
        </p:nvSpPr>
        <p:spPr>
          <a:xfrm>
            <a:off x="3924304" y="1240048"/>
            <a:ext cx="2247899" cy="830997"/>
          </a:xfrm>
          <a:prstGeom prst="rect">
            <a:avLst/>
          </a:prstGeom>
          <a:noFill/>
        </p:spPr>
        <p:txBody>
          <a:bodyPr wrap="square" rtlCol="0">
            <a:spAutoFit/>
          </a:bodyPr>
          <a:lstStyle/>
          <a:p>
            <a:pPr algn="ctr"/>
            <a:r>
              <a:rPr lang="ur-PK" sz="4800" b="1" dirty="0">
                <a:solidFill>
                  <a:srgbClr val="00B050"/>
                </a:solidFill>
                <a:latin typeface="Jameel Noori Nastaleeq" panose="02000503000000000004" pitchFamily="2" charset="-78"/>
                <a:cs typeface="Jameel Noori Nastaleeq" panose="02000503000000000004" pitchFamily="2" charset="-78"/>
              </a:rPr>
              <a:t>خوش آمد ید</a:t>
            </a:r>
            <a:endParaRPr lang="en-US" sz="4800" b="1" dirty="0">
              <a:solidFill>
                <a:srgbClr val="00B050"/>
              </a:solidFill>
              <a:latin typeface="Jameel Noori Nastaleeq" panose="02000503000000000004" pitchFamily="2" charset="-78"/>
              <a:cs typeface="Jameel Noori Nastaleeq" panose="02000503000000000004" pitchFamily="2" charset="-78"/>
            </a:endParaRPr>
          </a:p>
        </p:txBody>
      </p:sp>
      <p:cxnSp>
        <p:nvCxnSpPr>
          <p:cNvPr id="15" name="Straight Connector 14">
            <a:extLst>
              <a:ext uri="{FF2B5EF4-FFF2-40B4-BE49-F238E27FC236}">
                <a16:creationId xmlns:a16="http://schemas.microsoft.com/office/drawing/2014/main" id="{B9BFD238-090E-4161-98C4-8CF154909135}"/>
              </a:ext>
            </a:extLst>
          </p:cNvPr>
          <p:cNvCxnSpPr>
            <a:cxnSpLocks/>
          </p:cNvCxnSpPr>
          <p:nvPr/>
        </p:nvCxnSpPr>
        <p:spPr>
          <a:xfrm>
            <a:off x="3257553" y="2205217"/>
            <a:ext cx="3476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2" descr="Taleem finance">
            <a:extLst>
              <a:ext uri="{FF2B5EF4-FFF2-40B4-BE49-F238E27FC236}">
                <a16:creationId xmlns:a16="http://schemas.microsoft.com/office/drawing/2014/main" id="{92A10B7F-3344-4F54-AB24-80281AC035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4173" y="228971"/>
            <a:ext cx="3800476" cy="9499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2E32202F-C5F5-4CE8-9EE1-5C853975E258}"/>
              </a:ext>
            </a:extLst>
          </p:cNvPr>
          <p:cNvSpPr/>
          <p:nvPr/>
        </p:nvSpPr>
        <p:spPr>
          <a:xfrm>
            <a:off x="2690817" y="2891725"/>
            <a:ext cx="5033959" cy="461665"/>
          </a:xfrm>
          <a:prstGeom prst="rect">
            <a:avLst/>
          </a:prstGeom>
        </p:spPr>
        <p:txBody>
          <a:bodyPr wrap="square">
            <a:spAutoFit/>
          </a:bodyPr>
          <a:lstStyle/>
          <a:p>
            <a:pPr algn="ctr"/>
            <a:r>
              <a:rPr lang="en-GB" sz="2400" dirty="0">
                <a:solidFill>
                  <a:schemeClr val="tx1">
                    <a:lumMod val="50000"/>
                    <a:lumOff val="50000"/>
                  </a:schemeClr>
                </a:solidFill>
                <a:latin typeface="Fira Sans Extra Condensed" panose="020B0604020202020204" charset="0"/>
                <a:cs typeface="Jameel Noori Nastaleeq" panose="02000503000000000004" pitchFamily="2" charset="-78"/>
              </a:rPr>
              <a:t>SECP/LRD/41/TFCL/2022 :</a:t>
            </a:r>
            <a:r>
              <a:rPr lang="en-GB" sz="2400" b="1" dirty="0">
                <a:solidFill>
                  <a:schemeClr val="tx1">
                    <a:lumMod val="50000"/>
                    <a:lumOff val="50000"/>
                  </a:schemeClr>
                </a:solidFill>
                <a:latin typeface="Jameel Noori Nastaleeq" panose="02000503000000000004" pitchFamily="2" charset="-78"/>
                <a:cs typeface="Jameel Noori Nastaleeq" panose="02000503000000000004" pitchFamily="2" charset="-78"/>
              </a:rPr>
              <a:t> </a:t>
            </a:r>
            <a:r>
              <a:rPr lang="ur-PK" sz="2400" b="1" dirty="0">
                <a:solidFill>
                  <a:schemeClr val="tx1">
                    <a:lumMod val="50000"/>
                    <a:lumOff val="50000"/>
                  </a:schemeClr>
                </a:solidFill>
                <a:latin typeface="Jameel Noori Nastaleeq" panose="02000503000000000004" pitchFamily="2" charset="-78"/>
                <a:cs typeface="Jameel Noori Nastaleeq" panose="02000503000000000004" pitchFamily="2" charset="-78"/>
              </a:rPr>
              <a:t>لائیسنس نمبر</a:t>
            </a:r>
            <a:endParaRPr lang="en-US" sz="2400" b="1" dirty="0">
              <a:solidFill>
                <a:schemeClr val="tx1">
                  <a:lumMod val="50000"/>
                  <a:lumOff val="50000"/>
                </a:schemeClr>
              </a:solidFill>
              <a:latin typeface="Jameel Noori Nastaleeq" panose="02000503000000000004" pitchFamily="2" charset="-78"/>
              <a:cs typeface="Jameel Noori Nastaleeq" panose="02000503000000000004" pitchFamily="2" charset="-78"/>
            </a:endParaRPr>
          </a:p>
        </p:txBody>
      </p:sp>
      <p:sp>
        <p:nvSpPr>
          <p:cNvPr id="4" name="Rectangle 3">
            <a:extLst>
              <a:ext uri="{FF2B5EF4-FFF2-40B4-BE49-F238E27FC236}">
                <a16:creationId xmlns:a16="http://schemas.microsoft.com/office/drawing/2014/main" id="{C3606FF1-1419-478C-B261-D37E3CB079AB}"/>
              </a:ext>
            </a:extLst>
          </p:cNvPr>
          <p:cNvSpPr/>
          <p:nvPr/>
        </p:nvSpPr>
        <p:spPr>
          <a:xfrm>
            <a:off x="4150989" y="3384168"/>
            <a:ext cx="1346843" cy="524311"/>
          </a:xfrm>
          <a:prstGeom prst="rect">
            <a:avLst/>
          </a:prstGeom>
        </p:spPr>
        <p:txBody>
          <a:bodyPr wrap="none">
            <a:spAutoFit/>
          </a:bodyPr>
          <a:lstStyle/>
          <a:p>
            <a:pPr algn="ctr">
              <a:lnSpc>
                <a:spcPct val="107000"/>
              </a:lnSpc>
              <a:spcBef>
                <a:spcPts val="267"/>
              </a:spcBef>
              <a:tabLst>
                <a:tab pos="3962301" algn="ctr"/>
                <a:tab pos="4580352" algn="l"/>
              </a:tabLst>
            </a:pPr>
            <a:r>
              <a:rPr lang="ar-SA" sz="2667" b="1" dirty="0">
                <a:solidFill>
                  <a:schemeClr val="tx1">
                    <a:lumMod val="50000"/>
                    <a:lumOff val="50000"/>
                  </a:schemeClr>
                </a:solidFill>
                <a:latin typeface="Jameel Noori Nastaleeq" panose="02000503000000000004" pitchFamily="2" charset="-78"/>
                <a:ea typeface="Times New Roman" panose="02020603050405020304" pitchFamily="18" charset="0"/>
                <a:cs typeface="Jameel Noori Nastaleeq" panose="02000503000000000004" pitchFamily="2" charset="-78"/>
              </a:rPr>
              <a:t>ایکٹو   </a:t>
            </a:r>
            <a:r>
              <a:rPr lang="en-US" sz="2667" b="1" dirty="0">
                <a:solidFill>
                  <a:schemeClr val="tx1">
                    <a:lumMod val="50000"/>
                    <a:lumOff val="50000"/>
                  </a:schemeClr>
                </a:solidFill>
                <a:latin typeface="Jameel Noori Nastaleeq" panose="02000503000000000004" pitchFamily="2" charset="-78"/>
                <a:ea typeface="Times New Roman" panose="02020603050405020304" pitchFamily="18" charset="0"/>
                <a:cs typeface="Jameel Noori Nastaleeq" panose="02000503000000000004" pitchFamily="2" charset="-78"/>
              </a:rPr>
              <a:t> : </a:t>
            </a:r>
            <a:r>
              <a:rPr lang="en-US" sz="2667" b="1" dirty="0" err="1">
                <a:solidFill>
                  <a:schemeClr val="tx1">
                    <a:lumMod val="50000"/>
                    <a:lumOff val="50000"/>
                  </a:schemeClr>
                </a:solidFill>
                <a:latin typeface="Jameel Noori Nastaleeq" panose="02000503000000000004" pitchFamily="2" charset="-78"/>
                <a:ea typeface="Times New Roman" panose="02020603050405020304" pitchFamily="18" charset="0"/>
                <a:cs typeface="Jameel Noori Nastaleeq" panose="02000503000000000004" pitchFamily="2" charset="-78"/>
              </a:rPr>
              <a:t>اسٹیٹس</a:t>
            </a:r>
            <a:endParaRPr lang="en-US" sz="2667" b="1" dirty="0">
              <a:solidFill>
                <a:schemeClr val="tx1">
                  <a:lumMod val="50000"/>
                  <a:lumOff val="50000"/>
                </a:schemeClr>
              </a:solidFill>
              <a:latin typeface="Jameel Noori Nastaleeq" panose="02000503000000000004" pitchFamily="2" charset="-78"/>
              <a:ea typeface="Times New Roman" panose="02020603050405020304" pitchFamily="18" charset="0"/>
              <a:cs typeface="Jameel Noori Nastaleeq" panose="02000503000000000004" pitchFamily="2" charset="-78"/>
            </a:endParaRPr>
          </a:p>
        </p:txBody>
      </p:sp>
    </p:spTree>
    <p:extLst>
      <p:ext uri="{BB962C8B-B14F-4D97-AF65-F5344CB8AC3E}">
        <p14:creationId xmlns:p14="http://schemas.microsoft.com/office/powerpoint/2010/main" val="2863673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1B3927D-096A-4CF7-9719-AA4A8183553A}"/>
              </a:ext>
            </a:extLst>
          </p:cNvPr>
          <p:cNvPicPr>
            <a:picLocks noChangeAspect="1"/>
          </p:cNvPicPr>
          <p:nvPr/>
        </p:nvPicPr>
        <p:blipFill>
          <a:blip r:embed="rId2"/>
          <a:stretch>
            <a:fillRect/>
          </a:stretch>
        </p:blipFill>
        <p:spPr>
          <a:xfrm>
            <a:off x="2027487" y="1833886"/>
            <a:ext cx="2600400" cy="4409439"/>
          </a:xfrm>
          <a:prstGeom prst="rect">
            <a:avLst/>
          </a:prstGeom>
          <a:ln>
            <a:noFill/>
          </a:ln>
          <a:effectLst>
            <a:outerShdw blurRad="292100" dist="139700" dir="2700000" algn="tl" rotWithShape="0">
              <a:srgbClr val="333333">
                <a:alpha val="65000"/>
              </a:srgbClr>
            </a:outerShdw>
          </a:effectLst>
        </p:spPr>
      </p:pic>
      <p:sp>
        <p:nvSpPr>
          <p:cNvPr id="7" name="Oval 6">
            <a:extLst>
              <a:ext uri="{FF2B5EF4-FFF2-40B4-BE49-F238E27FC236}">
                <a16:creationId xmlns:a16="http://schemas.microsoft.com/office/drawing/2014/main" id="{BF636D56-8F25-458E-8C4A-050F7D8F8964}"/>
              </a:ext>
            </a:extLst>
          </p:cNvPr>
          <p:cNvSpPr/>
          <p:nvPr/>
        </p:nvSpPr>
        <p:spPr>
          <a:xfrm>
            <a:off x="4350675" y="2382798"/>
            <a:ext cx="192692" cy="210217"/>
          </a:xfrm>
          <a:prstGeom prst="ellipse">
            <a:avLst/>
          </a:prstGeom>
          <a:solidFill>
            <a:srgbClr val="FF0000"/>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333" b="1" dirty="0">
                <a:latin typeface="Fira Sans Extra Condensed" panose="020B0604020202020204" charset="0"/>
              </a:rPr>
              <a:t>1</a:t>
            </a:r>
          </a:p>
        </p:txBody>
      </p:sp>
      <p:sp>
        <p:nvSpPr>
          <p:cNvPr id="8" name="Oval 7">
            <a:extLst>
              <a:ext uri="{FF2B5EF4-FFF2-40B4-BE49-F238E27FC236}">
                <a16:creationId xmlns:a16="http://schemas.microsoft.com/office/drawing/2014/main" id="{473CC76E-B172-4AF8-96D0-DCCB034023C0}"/>
              </a:ext>
            </a:extLst>
          </p:cNvPr>
          <p:cNvSpPr/>
          <p:nvPr/>
        </p:nvSpPr>
        <p:spPr>
          <a:xfrm>
            <a:off x="4350675" y="3179344"/>
            <a:ext cx="192692" cy="210217"/>
          </a:xfrm>
          <a:prstGeom prst="ellipse">
            <a:avLst/>
          </a:prstGeom>
          <a:solidFill>
            <a:srgbClr val="FF0000"/>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333" b="1" dirty="0">
                <a:latin typeface="Fira Sans Extra Condensed" panose="020B0604020202020204" charset="0"/>
              </a:rPr>
              <a:t>2</a:t>
            </a:r>
          </a:p>
        </p:txBody>
      </p:sp>
      <p:sp>
        <p:nvSpPr>
          <p:cNvPr id="2" name="Rectangle 1">
            <a:extLst>
              <a:ext uri="{FF2B5EF4-FFF2-40B4-BE49-F238E27FC236}">
                <a16:creationId xmlns:a16="http://schemas.microsoft.com/office/drawing/2014/main" id="{593B7A98-8050-4964-B1E9-0BA6ADE6DF49}"/>
              </a:ext>
            </a:extLst>
          </p:cNvPr>
          <p:cNvSpPr>
            <a:spLocks noChangeArrowheads="1"/>
          </p:cNvSpPr>
          <p:nvPr/>
        </p:nvSpPr>
        <p:spPr bwMode="auto">
          <a:xfrm>
            <a:off x="6229328" y="2117482"/>
            <a:ext cx="2331729" cy="1272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r>
              <a:rPr lang="en-US" altLang="en-US" sz="3733" b="1" dirty="0">
                <a:solidFill>
                  <a:schemeClr val="accent1"/>
                </a:solidFill>
                <a:latin typeface="Jameel Noori Nastaleeq" panose="02000503000000000004" pitchFamily="2" charset="-78"/>
                <a:cs typeface="Jameel Noori Nastaleeq" panose="02000503000000000004" pitchFamily="2" charset="-78"/>
              </a:rPr>
              <a:t>"</a:t>
            </a:r>
            <a:r>
              <a:rPr lang="ar-SA" altLang="en-US" sz="3733" b="1" dirty="0">
                <a:solidFill>
                  <a:schemeClr val="accent1"/>
                </a:solidFill>
                <a:latin typeface="Jameel Noori Nastaleeq" panose="02000503000000000004" pitchFamily="2" charset="-78"/>
                <a:cs typeface="Jameel Noori Nastaleeq" panose="02000503000000000004" pitchFamily="2" charset="-78"/>
              </a:rPr>
              <a:t>قسط کی تفصیلات</a:t>
            </a:r>
            <a:r>
              <a:rPr lang="en-US" altLang="en-US" sz="3733" b="1" dirty="0">
                <a:solidFill>
                  <a:schemeClr val="accent1"/>
                </a:solidFill>
                <a:latin typeface="Jameel Noori Nastaleeq" panose="02000503000000000004" pitchFamily="2" charset="-78"/>
                <a:cs typeface="Jameel Noori Nastaleeq" panose="02000503000000000004" pitchFamily="2" charset="-78"/>
              </a:rPr>
              <a:t>"</a:t>
            </a:r>
          </a:p>
          <a:p>
            <a:pPr defTabSz="1219170" eaLnBrk="0" fontAlgn="base" hangingPunct="0">
              <a:spcBef>
                <a:spcPct val="0"/>
              </a:spcBef>
              <a:spcAft>
                <a:spcPct val="0"/>
              </a:spcAft>
            </a:pPr>
            <a:endParaRPr lang="en-US" altLang="en-US" sz="3733" b="1" dirty="0">
              <a:solidFill>
                <a:schemeClr val="accent1"/>
              </a:solidFill>
              <a:latin typeface="Jameel Noori Nastaleeq" panose="02000503000000000004" pitchFamily="2" charset="-78"/>
              <a:cs typeface="Jameel Noori Nastaleeq" panose="02000503000000000004" pitchFamily="2" charset="-78"/>
            </a:endParaRPr>
          </a:p>
        </p:txBody>
      </p:sp>
      <p:sp>
        <p:nvSpPr>
          <p:cNvPr id="3" name="Rectangle 2">
            <a:extLst>
              <a:ext uri="{FF2B5EF4-FFF2-40B4-BE49-F238E27FC236}">
                <a16:creationId xmlns:a16="http://schemas.microsoft.com/office/drawing/2014/main" id="{A379E402-CFA7-4B2B-9F53-EB1185971827}"/>
              </a:ext>
            </a:extLst>
          </p:cNvPr>
          <p:cNvSpPr>
            <a:spLocks noChangeArrowheads="1"/>
          </p:cNvSpPr>
          <p:nvPr/>
        </p:nvSpPr>
        <p:spPr bwMode="auto">
          <a:xfrm>
            <a:off x="4133851" y="321327"/>
            <a:ext cx="24628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br>
              <a:rPr lang="en-US" altLang="en-US" sz="1600">
                <a:solidFill>
                  <a:srgbClr val="FFFFFF"/>
                </a:solidFill>
                <a:latin typeface="Söhne"/>
              </a:rPr>
            </a:br>
            <a:endParaRPr lang="en-US" altLang="en-US" sz="2400">
              <a:latin typeface="Arial" panose="020B0604020202020204" pitchFamily="34" charset="0"/>
            </a:endParaRPr>
          </a:p>
        </p:txBody>
      </p:sp>
      <p:sp>
        <p:nvSpPr>
          <p:cNvPr id="4" name="Rectangle 3">
            <a:extLst>
              <a:ext uri="{FF2B5EF4-FFF2-40B4-BE49-F238E27FC236}">
                <a16:creationId xmlns:a16="http://schemas.microsoft.com/office/drawing/2014/main" id="{09614931-DCF1-4241-8B70-2E41A1452967}"/>
              </a:ext>
            </a:extLst>
          </p:cNvPr>
          <p:cNvSpPr>
            <a:spLocks noChangeArrowheads="1"/>
          </p:cNvSpPr>
          <p:nvPr/>
        </p:nvSpPr>
        <p:spPr bwMode="auto">
          <a:xfrm>
            <a:off x="5363704" y="2894663"/>
            <a:ext cx="3678251" cy="779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r>
              <a:rPr lang="en-US" altLang="en-US" sz="2133" b="1" dirty="0">
                <a:latin typeface="Jameel Noori Nastaleeq" panose="02000503000000000004" pitchFamily="2" charset="-78"/>
                <a:cs typeface="Jameel Noori Nastaleeq" panose="02000503000000000004" pitchFamily="2" charset="-78"/>
              </a:rPr>
              <a:t>"</a:t>
            </a:r>
            <a:r>
              <a:rPr lang="ar-SA" altLang="en-US" sz="2133" b="1" dirty="0">
                <a:latin typeface="Jameel Noori Nastaleeq" panose="02000503000000000004" pitchFamily="2" charset="-78"/>
                <a:cs typeface="Jameel Noori Nastaleeq" panose="02000503000000000004" pitchFamily="2" charset="-78"/>
              </a:rPr>
              <a:t>آپ کا موجودہ قرض اور آپ کا ادا شدہ قرض یہاں ہے</a:t>
            </a:r>
            <a:r>
              <a:rPr lang="en-US" altLang="en-US" sz="2133" b="1" dirty="0">
                <a:latin typeface="Jameel Noori Nastaleeq" panose="02000503000000000004" pitchFamily="2" charset="-78"/>
                <a:cs typeface="Jameel Noori Nastaleeq" panose="02000503000000000004" pitchFamily="2" charset="-78"/>
              </a:rPr>
              <a:t>"</a:t>
            </a:r>
          </a:p>
          <a:p>
            <a:pPr defTabSz="1219170" eaLnBrk="0" fontAlgn="base" hangingPunct="0">
              <a:spcBef>
                <a:spcPct val="0"/>
              </a:spcBef>
              <a:spcAft>
                <a:spcPct val="0"/>
              </a:spcAft>
            </a:pPr>
            <a:endParaRPr lang="en-US" altLang="en-US" sz="2133" b="1" dirty="0">
              <a:latin typeface="Jameel Noori Nastaleeq" panose="02000503000000000004" pitchFamily="2" charset="-78"/>
              <a:cs typeface="Jameel Noori Nastaleeq" panose="02000503000000000004" pitchFamily="2" charset="-78"/>
            </a:endParaRPr>
          </a:p>
        </p:txBody>
      </p:sp>
      <p:sp>
        <p:nvSpPr>
          <p:cNvPr id="5" name="Rectangle 4">
            <a:extLst>
              <a:ext uri="{FF2B5EF4-FFF2-40B4-BE49-F238E27FC236}">
                <a16:creationId xmlns:a16="http://schemas.microsoft.com/office/drawing/2014/main" id="{3DABC3D0-ABCB-4081-A6A9-514245342E8B}"/>
              </a:ext>
            </a:extLst>
          </p:cNvPr>
          <p:cNvSpPr>
            <a:spLocks noChangeArrowheads="1"/>
          </p:cNvSpPr>
          <p:nvPr/>
        </p:nvSpPr>
        <p:spPr bwMode="auto">
          <a:xfrm>
            <a:off x="1" y="-369332"/>
            <a:ext cx="24628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br>
              <a:rPr lang="en-US" altLang="en-US" sz="1600">
                <a:solidFill>
                  <a:srgbClr val="FFFFFF"/>
                </a:solidFill>
                <a:latin typeface="Söhne"/>
              </a:rPr>
            </a:br>
            <a:endParaRPr lang="en-US" altLang="en-US" sz="2400">
              <a:latin typeface="Arial" panose="020B0604020202020204" pitchFamily="34" charset="0"/>
            </a:endParaRPr>
          </a:p>
        </p:txBody>
      </p:sp>
      <p:sp>
        <p:nvSpPr>
          <p:cNvPr id="11" name="Rectangle 5">
            <a:extLst>
              <a:ext uri="{FF2B5EF4-FFF2-40B4-BE49-F238E27FC236}">
                <a16:creationId xmlns:a16="http://schemas.microsoft.com/office/drawing/2014/main" id="{5F4F6105-BF34-4EF2-8257-77707274BD86}"/>
              </a:ext>
            </a:extLst>
          </p:cNvPr>
          <p:cNvSpPr>
            <a:spLocks noChangeArrowheads="1"/>
          </p:cNvSpPr>
          <p:nvPr/>
        </p:nvSpPr>
        <p:spPr bwMode="auto">
          <a:xfrm>
            <a:off x="6229328" y="3429064"/>
            <a:ext cx="2820644" cy="779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r>
              <a:rPr lang="en-US" altLang="en-US" sz="2133" b="1" dirty="0">
                <a:latin typeface="Jameel Noori Nastaleeq" panose="02000503000000000004" pitchFamily="2" charset="-78"/>
                <a:cs typeface="Jameel Noori Nastaleeq" panose="02000503000000000004" pitchFamily="2" charset="-78"/>
              </a:rPr>
              <a:t>"</a:t>
            </a:r>
            <a:r>
              <a:rPr lang="ar-SA" altLang="en-US" sz="2133" b="1" dirty="0">
                <a:latin typeface="Jameel Noori Nastaleeq" panose="02000503000000000004" pitchFamily="2" charset="-78"/>
                <a:cs typeface="Jameel Noori Nastaleeq" panose="02000503000000000004" pitchFamily="2" charset="-78"/>
              </a:rPr>
              <a:t>آپ کی باقی اور ادا شدہ قسطیں یہاں ہیں</a:t>
            </a:r>
            <a:r>
              <a:rPr lang="en-US" altLang="en-US" sz="2133" b="1" dirty="0">
                <a:latin typeface="Jameel Noori Nastaleeq" panose="02000503000000000004" pitchFamily="2" charset="-78"/>
                <a:cs typeface="Jameel Noori Nastaleeq" panose="02000503000000000004" pitchFamily="2" charset="-78"/>
              </a:rPr>
              <a:t>"</a:t>
            </a:r>
          </a:p>
          <a:p>
            <a:pPr defTabSz="1219170" eaLnBrk="0" fontAlgn="base" hangingPunct="0">
              <a:spcBef>
                <a:spcPct val="0"/>
              </a:spcBef>
              <a:spcAft>
                <a:spcPct val="0"/>
              </a:spcAft>
            </a:pPr>
            <a:endParaRPr lang="en-US" altLang="en-US" sz="2133" dirty="0">
              <a:latin typeface="Arial" panose="020B0604020202020204" pitchFamily="34" charset="0"/>
            </a:endParaRPr>
          </a:p>
        </p:txBody>
      </p:sp>
      <p:sp>
        <p:nvSpPr>
          <p:cNvPr id="12" name="Rectangle 6">
            <a:extLst>
              <a:ext uri="{FF2B5EF4-FFF2-40B4-BE49-F238E27FC236}">
                <a16:creationId xmlns:a16="http://schemas.microsoft.com/office/drawing/2014/main" id="{20F6638F-9141-44C1-931C-E06F79DD93CA}"/>
              </a:ext>
            </a:extLst>
          </p:cNvPr>
          <p:cNvSpPr>
            <a:spLocks noChangeArrowheads="1"/>
          </p:cNvSpPr>
          <p:nvPr/>
        </p:nvSpPr>
        <p:spPr bwMode="auto">
          <a:xfrm>
            <a:off x="1" y="-369332"/>
            <a:ext cx="24628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br>
              <a:rPr lang="en-US" altLang="en-US" sz="1600">
                <a:solidFill>
                  <a:srgbClr val="FFFFFF"/>
                </a:solidFill>
                <a:latin typeface="Söhne"/>
              </a:rPr>
            </a:br>
            <a:endParaRPr lang="en-US" altLang="en-US" sz="2400">
              <a:latin typeface="Arial" panose="020B0604020202020204" pitchFamily="34" charset="0"/>
            </a:endParaRPr>
          </a:p>
        </p:txBody>
      </p:sp>
      <p:sp>
        <p:nvSpPr>
          <p:cNvPr id="13" name="Oval 12">
            <a:extLst>
              <a:ext uri="{FF2B5EF4-FFF2-40B4-BE49-F238E27FC236}">
                <a16:creationId xmlns:a16="http://schemas.microsoft.com/office/drawing/2014/main" id="{001967F6-DD05-4C44-9E00-0A53C47CBFEB}"/>
              </a:ext>
            </a:extLst>
          </p:cNvPr>
          <p:cNvSpPr/>
          <p:nvPr/>
        </p:nvSpPr>
        <p:spPr>
          <a:xfrm>
            <a:off x="9053177" y="2969126"/>
            <a:ext cx="192692" cy="210217"/>
          </a:xfrm>
          <a:prstGeom prst="ellipse">
            <a:avLst/>
          </a:prstGeom>
          <a:solidFill>
            <a:srgbClr val="FF0000"/>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333" b="1" dirty="0">
                <a:latin typeface="Fira Sans Extra Condensed" panose="020B0604020202020204" charset="0"/>
              </a:rPr>
              <a:t>1</a:t>
            </a:r>
          </a:p>
        </p:txBody>
      </p:sp>
      <p:sp>
        <p:nvSpPr>
          <p:cNvPr id="14" name="Oval 13">
            <a:extLst>
              <a:ext uri="{FF2B5EF4-FFF2-40B4-BE49-F238E27FC236}">
                <a16:creationId xmlns:a16="http://schemas.microsoft.com/office/drawing/2014/main" id="{47896A40-5855-4B73-BDA8-C9BBDFF37DA5}"/>
              </a:ext>
            </a:extLst>
          </p:cNvPr>
          <p:cNvSpPr/>
          <p:nvPr/>
        </p:nvSpPr>
        <p:spPr>
          <a:xfrm>
            <a:off x="9053175" y="3538609"/>
            <a:ext cx="192692" cy="210217"/>
          </a:xfrm>
          <a:prstGeom prst="ellipse">
            <a:avLst/>
          </a:prstGeom>
          <a:solidFill>
            <a:srgbClr val="FF0000"/>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333" b="1" dirty="0">
                <a:latin typeface="Fira Sans Extra Condensed" panose="020B0604020202020204" charset="0"/>
              </a:rPr>
              <a:t>2</a:t>
            </a:r>
          </a:p>
        </p:txBody>
      </p:sp>
    </p:spTree>
    <p:extLst>
      <p:ext uri="{BB962C8B-B14F-4D97-AF65-F5344CB8AC3E}">
        <p14:creationId xmlns:p14="http://schemas.microsoft.com/office/powerpoint/2010/main" val="26658888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037B312-B27B-4BC3-B854-2A131207F63C}"/>
              </a:ext>
            </a:extLst>
          </p:cNvPr>
          <p:cNvPicPr>
            <a:picLocks noChangeAspect="1"/>
          </p:cNvPicPr>
          <p:nvPr/>
        </p:nvPicPr>
        <p:blipFill>
          <a:blip r:embed="rId2"/>
          <a:stretch>
            <a:fillRect/>
          </a:stretch>
        </p:blipFill>
        <p:spPr>
          <a:xfrm>
            <a:off x="1022328" y="1537411"/>
            <a:ext cx="2509520" cy="4307859"/>
          </a:xfrm>
          <a:prstGeom prst="rect">
            <a:avLst/>
          </a:prstGeom>
          <a:ln>
            <a:noFill/>
          </a:ln>
          <a:effectLst>
            <a:outerShdw blurRad="292100" dist="139700" dir="2700000" algn="tl" rotWithShape="0">
              <a:srgbClr val="333333">
                <a:alpha val="65000"/>
              </a:srgbClr>
            </a:outerShdw>
          </a:effectLst>
        </p:spPr>
      </p:pic>
      <p:sp>
        <p:nvSpPr>
          <p:cNvPr id="7" name="Oval 6">
            <a:extLst>
              <a:ext uri="{FF2B5EF4-FFF2-40B4-BE49-F238E27FC236}">
                <a16:creationId xmlns:a16="http://schemas.microsoft.com/office/drawing/2014/main" id="{F72410D0-1C2A-45B0-AEBC-6C5F8218A864}"/>
              </a:ext>
            </a:extLst>
          </p:cNvPr>
          <p:cNvSpPr/>
          <p:nvPr/>
        </p:nvSpPr>
        <p:spPr>
          <a:xfrm>
            <a:off x="3312137" y="2026024"/>
            <a:ext cx="192692" cy="210217"/>
          </a:xfrm>
          <a:prstGeom prst="ellipse">
            <a:avLst/>
          </a:prstGeom>
          <a:solidFill>
            <a:srgbClr val="FF0000"/>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333" b="1" dirty="0">
                <a:latin typeface="Fira Sans Extra Condensed" panose="020B0604020202020204" charset="0"/>
              </a:rPr>
              <a:t>1</a:t>
            </a:r>
          </a:p>
        </p:txBody>
      </p:sp>
      <p:sp>
        <p:nvSpPr>
          <p:cNvPr id="8" name="Oval 7">
            <a:extLst>
              <a:ext uri="{FF2B5EF4-FFF2-40B4-BE49-F238E27FC236}">
                <a16:creationId xmlns:a16="http://schemas.microsoft.com/office/drawing/2014/main" id="{3A0CB894-6266-464E-984E-D906821D3F74}"/>
              </a:ext>
            </a:extLst>
          </p:cNvPr>
          <p:cNvSpPr/>
          <p:nvPr/>
        </p:nvSpPr>
        <p:spPr>
          <a:xfrm>
            <a:off x="3295447" y="2489834"/>
            <a:ext cx="192692" cy="210217"/>
          </a:xfrm>
          <a:prstGeom prst="ellipse">
            <a:avLst/>
          </a:prstGeom>
          <a:solidFill>
            <a:srgbClr val="FF0000"/>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333" b="1" dirty="0">
                <a:latin typeface="Fira Sans Extra Condensed" panose="020B0604020202020204" charset="0"/>
              </a:rPr>
              <a:t>2</a:t>
            </a:r>
          </a:p>
        </p:txBody>
      </p:sp>
      <p:sp>
        <p:nvSpPr>
          <p:cNvPr id="9" name="Oval 8">
            <a:extLst>
              <a:ext uri="{FF2B5EF4-FFF2-40B4-BE49-F238E27FC236}">
                <a16:creationId xmlns:a16="http://schemas.microsoft.com/office/drawing/2014/main" id="{4C5EC743-238A-467E-8307-B45AF2179B77}"/>
              </a:ext>
            </a:extLst>
          </p:cNvPr>
          <p:cNvSpPr/>
          <p:nvPr/>
        </p:nvSpPr>
        <p:spPr>
          <a:xfrm>
            <a:off x="3302147" y="2868618"/>
            <a:ext cx="192692" cy="210217"/>
          </a:xfrm>
          <a:prstGeom prst="ellipse">
            <a:avLst/>
          </a:prstGeom>
          <a:solidFill>
            <a:srgbClr val="FF0000"/>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333" b="1" dirty="0">
                <a:latin typeface="Fira Sans Extra Condensed" panose="020B0604020202020204" charset="0"/>
              </a:rPr>
              <a:t>3</a:t>
            </a:r>
          </a:p>
        </p:txBody>
      </p:sp>
      <p:sp>
        <p:nvSpPr>
          <p:cNvPr id="10" name="Oval 9">
            <a:extLst>
              <a:ext uri="{FF2B5EF4-FFF2-40B4-BE49-F238E27FC236}">
                <a16:creationId xmlns:a16="http://schemas.microsoft.com/office/drawing/2014/main" id="{D3A202E4-E2AA-46D9-B21C-0053AD579D34}"/>
              </a:ext>
            </a:extLst>
          </p:cNvPr>
          <p:cNvSpPr/>
          <p:nvPr/>
        </p:nvSpPr>
        <p:spPr>
          <a:xfrm>
            <a:off x="3312137" y="3268450"/>
            <a:ext cx="192692" cy="210217"/>
          </a:xfrm>
          <a:prstGeom prst="ellipse">
            <a:avLst/>
          </a:prstGeom>
          <a:solidFill>
            <a:srgbClr val="FF0000"/>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333" b="1" dirty="0">
                <a:latin typeface="Fira Sans Extra Condensed" panose="020B0604020202020204" charset="0"/>
              </a:rPr>
              <a:t>4</a:t>
            </a:r>
          </a:p>
        </p:txBody>
      </p:sp>
      <p:sp>
        <p:nvSpPr>
          <p:cNvPr id="11" name="Oval 10">
            <a:extLst>
              <a:ext uri="{FF2B5EF4-FFF2-40B4-BE49-F238E27FC236}">
                <a16:creationId xmlns:a16="http://schemas.microsoft.com/office/drawing/2014/main" id="{FDCCCE6B-ED0D-46DB-A2A6-8549FF9BC51D}"/>
              </a:ext>
            </a:extLst>
          </p:cNvPr>
          <p:cNvSpPr/>
          <p:nvPr/>
        </p:nvSpPr>
        <p:spPr>
          <a:xfrm>
            <a:off x="3302150" y="3647680"/>
            <a:ext cx="192692" cy="210217"/>
          </a:xfrm>
          <a:prstGeom prst="ellipse">
            <a:avLst/>
          </a:prstGeom>
          <a:solidFill>
            <a:srgbClr val="FF0000"/>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333" b="1" dirty="0">
                <a:latin typeface="Fira Sans Extra Condensed" panose="020B0604020202020204" charset="0"/>
              </a:rPr>
              <a:t>5</a:t>
            </a:r>
          </a:p>
        </p:txBody>
      </p:sp>
      <p:sp>
        <p:nvSpPr>
          <p:cNvPr id="12" name="Oval 11">
            <a:extLst>
              <a:ext uri="{FF2B5EF4-FFF2-40B4-BE49-F238E27FC236}">
                <a16:creationId xmlns:a16="http://schemas.microsoft.com/office/drawing/2014/main" id="{2FB6E185-7581-4863-BBFB-F53A9DF8E465}"/>
              </a:ext>
            </a:extLst>
          </p:cNvPr>
          <p:cNvSpPr/>
          <p:nvPr/>
        </p:nvSpPr>
        <p:spPr>
          <a:xfrm>
            <a:off x="3302149" y="4057978"/>
            <a:ext cx="192692" cy="210217"/>
          </a:xfrm>
          <a:prstGeom prst="ellipse">
            <a:avLst/>
          </a:prstGeom>
          <a:solidFill>
            <a:srgbClr val="FF0000"/>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333" b="1" dirty="0">
                <a:latin typeface="Fira Sans Extra Condensed" panose="020B0604020202020204" charset="0"/>
              </a:rPr>
              <a:t>6</a:t>
            </a:r>
          </a:p>
        </p:txBody>
      </p:sp>
      <p:sp>
        <p:nvSpPr>
          <p:cNvPr id="4" name="Rectangle 3">
            <a:extLst>
              <a:ext uri="{FF2B5EF4-FFF2-40B4-BE49-F238E27FC236}">
                <a16:creationId xmlns:a16="http://schemas.microsoft.com/office/drawing/2014/main" id="{3A4E5F06-576A-49B1-A55F-BCDEC7837EEC}"/>
              </a:ext>
            </a:extLst>
          </p:cNvPr>
          <p:cNvSpPr>
            <a:spLocks noChangeArrowheads="1"/>
          </p:cNvSpPr>
          <p:nvPr/>
        </p:nvSpPr>
        <p:spPr bwMode="auto">
          <a:xfrm>
            <a:off x="7008260" y="1215484"/>
            <a:ext cx="1320233"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r>
              <a:rPr lang="ur-PK" sz="4800" b="1" dirty="0">
                <a:solidFill>
                  <a:schemeClr val="accent1"/>
                </a:solidFill>
                <a:latin typeface="Jameel Noori Nastaleeq" panose="02000503000000000004" pitchFamily="2" charset="-78"/>
                <a:cs typeface="Jameel Noori Nastaleeq" panose="02000503000000000004" pitchFamily="2" charset="-78"/>
              </a:rPr>
              <a:t>ہدایات</a:t>
            </a:r>
            <a:endParaRPr lang="en-US" altLang="en-US" sz="4800" b="1" dirty="0">
              <a:solidFill>
                <a:schemeClr val="accent1"/>
              </a:solidFill>
              <a:latin typeface="Jameel Noori Nastaleeq" panose="02000503000000000004" pitchFamily="2" charset="-78"/>
              <a:cs typeface="Jameel Noori Nastaleeq" panose="02000503000000000004" pitchFamily="2" charset="-78"/>
            </a:endParaRPr>
          </a:p>
          <a:p>
            <a:pPr defTabSz="1219170" eaLnBrk="0" fontAlgn="base" hangingPunct="0">
              <a:spcBef>
                <a:spcPct val="0"/>
              </a:spcBef>
              <a:spcAft>
                <a:spcPct val="0"/>
              </a:spcAft>
            </a:pPr>
            <a:endParaRPr lang="en-US" altLang="en-US" sz="2400" dirty="0">
              <a:latin typeface="Arial" panose="020B0604020202020204" pitchFamily="34" charset="0"/>
            </a:endParaRPr>
          </a:p>
        </p:txBody>
      </p:sp>
      <p:sp>
        <p:nvSpPr>
          <p:cNvPr id="5" name="Rectangle 4">
            <a:extLst>
              <a:ext uri="{FF2B5EF4-FFF2-40B4-BE49-F238E27FC236}">
                <a16:creationId xmlns:a16="http://schemas.microsoft.com/office/drawing/2014/main" id="{0B0123F0-4B77-4EC4-A11E-1391D67584DD}"/>
              </a:ext>
            </a:extLst>
          </p:cNvPr>
          <p:cNvSpPr>
            <a:spLocks noChangeArrowheads="1"/>
          </p:cNvSpPr>
          <p:nvPr/>
        </p:nvSpPr>
        <p:spPr bwMode="auto">
          <a:xfrm>
            <a:off x="1" y="-369332"/>
            <a:ext cx="24628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br>
              <a:rPr lang="en-US" altLang="en-US" sz="1600">
                <a:solidFill>
                  <a:srgbClr val="FFFFFF"/>
                </a:solidFill>
                <a:latin typeface="Söhne"/>
              </a:rPr>
            </a:br>
            <a:endParaRPr lang="en-US" altLang="en-US" sz="2400">
              <a:latin typeface="Arial" panose="020B0604020202020204" pitchFamily="34" charset="0"/>
            </a:endParaRPr>
          </a:p>
        </p:txBody>
      </p:sp>
      <p:sp>
        <p:nvSpPr>
          <p:cNvPr id="13" name="Rectangle 5">
            <a:extLst>
              <a:ext uri="{FF2B5EF4-FFF2-40B4-BE49-F238E27FC236}">
                <a16:creationId xmlns:a16="http://schemas.microsoft.com/office/drawing/2014/main" id="{4552F528-64C5-4E1A-BDF8-CD4770043951}"/>
              </a:ext>
            </a:extLst>
          </p:cNvPr>
          <p:cNvSpPr>
            <a:spLocks noChangeArrowheads="1"/>
          </p:cNvSpPr>
          <p:nvPr/>
        </p:nvSpPr>
        <p:spPr bwMode="auto">
          <a:xfrm>
            <a:off x="6263914" y="2359502"/>
            <a:ext cx="2471189" cy="779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r>
              <a:rPr lang="en-US" altLang="en-US" sz="2133" b="1" dirty="0">
                <a:latin typeface="Jameel Noori Nastaleeq" panose="02000503000000000004" pitchFamily="2" charset="-78"/>
                <a:cs typeface="Jameel Noori Nastaleeq" panose="02000503000000000004" pitchFamily="2" charset="-78"/>
              </a:rPr>
              <a:t>"</a:t>
            </a:r>
            <a:r>
              <a:rPr lang="ar-SA" altLang="en-US" sz="2133" b="1" dirty="0">
                <a:latin typeface="Jameel Noori Nastaleeq" panose="02000503000000000004" pitchFamily="2" charset="-78"/>
                <a:cs typeface="Jameel Noori Nastaleeq" panose="02000503000000000004" pitchFamily="2" charset="-78"/>
              </a:rPr>
              <a:t>یہاں تازہ ترین اطلاعات دکھائیں</a:t>
            </a:r>
            <a:r>
              <a:rPr lang="en-US" altLang="en-US" sz="2133" b="1" dirty="0">
                <a:latin typeface="Jameel Noori Nastaleeq" panose="02000503000000000004" pitchFamily="2" charset="-78"/>
                <a:cs typeface="Jameel Noori Nastaleeq" panose="02000503000000000004" pitchFamily="2" charset="-78"/>
              </a:rPr>
              <a:t>"</a:t>
            </a:r>
          </a:p>
          <a:p>
            <a:pPr defTabSz="1219170" eaLnBrk="0" fontAlgn="base" hangingPunct="0">
              <a:spcBef>
                <a:spcPct val="0"/>
              </a:spcBef>
              <a:spcAft>
                <a:spcPct val="0"/>
              </a:spcAft>
            </a:pPr>
            <a:endParaRPr lang="en-US" altLang="en-US" sz="2133" dirty="0">
              <a:latin typeface="Arial" panose="020B0604020202020204" pitchFamily="34" charset="0"/>
            </a:endParaRPr>
          </a:p>
        </p:txBody>
      </p:sp>
      <p:sp>
        <p:nvSpPr>
          <p:cNvPr id="16" name="Rectangle 6">
            <a:extLst>
              <a:ext uri="{FF2B5EF4-FFF2-40B4-BE49-F238E27FC236}">
                <a16:creationId xmlns:a16="http://schemas.microsoft.com/office/drawing/2014/main" id="{78718B3F-7256-4D10-B32E-E39E195E1EB6}"/>
              </a:ext>
            </a:extLst>
          </p:cNvPr>
          <p:cNvSpPr>
            <a:spLocks noChangeArrowheads="1"/>
          </p:cNvSpPr>
          <p:nvPr/>
        </p:nvSpPr>
        <p:spPr bwMode="auto">
          <a:xfrm>
            <a:off x="1" y="-369332"/>
            <a:ext cx="24628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br>
              <a:rPr lang="en-US" altLang="en-US" sz="1600">
                <a:solidFill>
                  <a:srgbClr val="FFFFFF"/>
                </a:solidFill>
                <a:latin typeface="Söhne"/>
              </a:rPr>
            </a:br>
            <a:endParaRPr lang="en-US" altLang="en-US" sz="2400">
              <a:latin typeface="Arial" panose="020B0604020202020204" pitchFamily="34" charset="0"/>
            </a:endParaRPr>
          </a:p>
        </p:txBody>
      </p:sp>
      <p:sp>
        <p:nvSpPr>
          <p:cNvPr id="17" name="Rectangle 7">
            <a:extLst>
              <a:ext uri="{FF2B5EF4-FFF2-40B4-BE49-F238E27FC236}">
                <a16:creationId xmlns:a16="http://schemas.microsoft.com/office/drawing/2014/main" id="{66D41EC2-9AC9-4A30-B6CC-54665E90D890}"/>
              </a:ext>
            </a:extLst>
          </p:cNvPr>
          <p:cNvSpPr>
            <a:spLocks noChangeArrowheads="1"/>
          </p:cNvSpPr>
          <p:nvPr/>
        </p:nvSpPr>
        <p:spPr bwMode="auto">
          <a:xfrm>
            <a:off x="4105203" y="2849367"/>
            <a:ext cx="4627229" cy="779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r>
              <a:rPr lang="ar-SA" altLang="en-US" sz="2133" b="1" dirty="0">
                <a:latin typeface="Jameel Noori Nastaleeq" panose="02000503000000000004" pitchFamily="2" charset="-78"/>
                <a:cs typeface="Jameel Noori Nastaleeq" panose="02000503000000000004" pitchFamily="2" charset="-78"/>
              </a:rPr>
              <a:t>آپ انگریزی سے اردو اور اردو سے انگریزی میں زبان منتخب کر سکتے ہیں۔</a:t>
            </a:r>
            <a:endParaRPr lang="en-US" altLang="en-US" sz="2133" b="1" dirty="0">
              <a:latin typeface="Jameel Noori Nastaleeq" panose="02000503000000000004" pitchFamily="2" charset="-78"/>
              <a:cs typeface="Jameel Noori Nastaleeq" panose="02000503000000000004" pitchFamily="2" charset="-78"/>
            </a:endParaRPr>
          </a:p>
          <a:p>
            <a:pPr defTabSz="1219170" eaLnBrk="0" fontAlgn="base" hangingPunct="0">
              <a:spcBef>
                <a:spcPct val="0"/>
              </a:spcBef>
              <a:spcAft>
                <a:spcPct val="0"/>
              </a:spcAft>
            </a:pPr>
            <a:endParaRPr lang="en-US" altLang="en-US" sz="2133" b="1" dirty="0">
              <a:latin typeface="Jameel Noori Nastaleeq" panose="02000503000000000004" pitchFamily="2" charset="-78"/>
              <a:cs typeface="Jameel Noori Nastaleeq" panose="02000503000000000004" pitchFamily="2" charset="-78"/>
            </a:endParaRPr>
          </a:p>
        </p:txBody>
      </p:sp>
      <p:sp>
        <p:nvSpPr>
          <p:cNvPr id="18" name="Rectangle 8">
            <a:extLst>
              <a:ext uri="{FF2B5EF4-FFF2-40B4-BE49-F238E27FC236}">
                <a16:creationId xmlns:a16="http://schemas.microsoft.com/office/drawing/2014/main" id="{50EC5C7E-2D21-4A57-A6D0-744693C6D2F1}"/>
              </a:ext>
            </a:extLst>
          </p:cNvPr>
          <p:cNvSpPr>
            <a:spLocks noChangeArrowheads="1"/>
          </p:cNvSpPr>
          <p:nvPr/>
        </p:nvSpPr>
        <p:spPr bwMode="auto">
          <a:xfrm>
            <a:off x="1" y="-369332"/>
            <a:ext cx="24628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br>
              <a:rPr lang="en-US" altLang="en-US" sz="1600">
                <a:solidFill>
                  <a:srgbClr val="FFFFFF"/>
                </a:solidFill>
                <a:latin typeface="Söhne"/>
              </a:rPr>
            </a:br>
            <a:endParaRPr lang="en-US" altLang="en-US" sz="2400">
              <a:latin typeface="Arial" panose="020B0604020202020204" pitchFamily="34" charset="0"/>
            </a:endParaRPr>
          </a:p>
        </p:txBody>
      </p:sp>
      <p:sp>
        <p:nvSpPr>
          <p:cNvPr id="19" name="Rectangle 9">
            <a:extLst>
              <a:ext uri="{FF2B5EF4-FFF2-40B4-BE49-F238E27FC236}">
                <a16:creationId xmlns:a16="http://schemas.microsoft.com/office/drawing/2014/main" id="{206D5741-543E-4A83-8DA2-4401AB583F06}"/>
              </a:ext>
            </a:extLst>
          </p:cNvPr>
          <p:cNvSpPr>
            <a:spLocks noChangeArrowheads="1"/>
          </p:cNvSpPr>
          <p:nvPr/>
        </p:nvSpPr>
        <p:spPr bwMode="auto">
          <a:xfrm>
            <a:off x="5872781" y="3348995"/>
            <a:ext cx="2865528" cy="779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r>
              <a:rPr lang="en-US" altLang="en-US" sz="2133" b="1" dirty="0">
                <a:latin typeface="Jameel Noori Nastaleeq" panose="02000503000000000004" pitchFamily="2" charset="-78"/>
                <a:cs typeface="Jameel Noori Nastaleeq" panose="02000503000000000004" pitchFamily="2" charset="-78"/>
              </a:rPr>
              <a:t>"</a:t>
            </a:r>
            <a:r>
              <a:rPr lang="ar-SA" altLang="en-US" sz="2133" b="1" dirty="0">
                <a:latin typeface="Jameel Noori Nastaleeq" panose="02000503000000000004" pitchFamily="2" charset="-78"/>
                <a:cs typeface="Jameel Noori Nastaleeq" panose="02000503000000000004" pitchFamily="2" charset="-78"/>
              </a:rPr>
              <a:t>یہاں لائٹ اور ڈارک موڈ تبدیل کریں</a:t>
            </a:r>
            <a:r>
              <a:rPr lang="en-US" altLang="en-US" sz="2133" b="1" dirty="0">
                <a:latin typeface="Jameel Noori Nastaleeq" panose="02000503000000000004" pitchFamily="2" charset="-78"/>
                <a:cs typeface="Jameel Noori Nastaleeq" panose="02000503000000000004" pitchFamily="2" charset="-78"/>
              </a:rPr>
              <a:t>"</a:t>
            </a:r>
          </a:p>
          <a:p>
            <a:pPr defTabSz="1219170" eaLnBrk="0" fontAlgn="base" hangingPunct="0">
              <a:spcBef>
                <a:spcPct val="0"/>
              </a:spcBef>
              <a:spcAft>
                <a:spcPct val="0"/>
              </a:spcAft>
            </a:pPr>
            <a:endParaRPr lang="en-US" altLang="en-US" sz="2133" b="1" dirty="0">
              <a:latin typeface="Jameel Noori Nastaleeq" panose="02000503000000000004" pitchFamily="2" charset="-78"/>
              <a:cs typeface="Jameel Noori Nastaleeq" panose="02000503000000000004" pitchFamily="2" charset="-78"/>
            </a:endParaRPr>
          </a:p>
        </p:txBody>
      </p:sp>
      <p:sp>
        <p:nvSpPr>
          <p:cNvPr id="20" name="Rectangle 10">
            <a:extLst>
              <a:ext uri="{FF2B5EF4-FFF2-40B4-BE49-F238E27FC236}">
                <a16:creationId xmlns:a16="http://schemas.microsoft.com/office/drawing/2014/main" id="{6A4997E7-7C8D-4BBC-821A-E24FF7493B87}"/>
              </a:ext>
            </a:extLst>
          </p:cNvPr>
          <p:cNvSpPr>
            <a:spLocks noChangeArrowheads="1"/>
          </p:cNvSpPr>
          <p:nvPr/>
        </p:nvSpPr>
        <p:spPr bwMode="auto">
          <a:xfrm>
            <a:off x="1" y="-369332"/>
            <a:ext cx="24628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br>
              <a:rPr lang="en-US" altLang="en-US" sz="1600">
                <a:solidFill>
                  <a:srgbClr val="FFFFFF"/>
                </a:solidFill>
                <a:latin typeface="Söhne"/>
              </a:rPr>
            </a:br>
            <a:endParaRPr lang="en-US" altLang="en-US" sz="2400">
              <a:latin typeface="Arial" panose="020B0604020202020204" pitchFamily="34" charset="0"/>
            </a:endParaRPr>
          </a:p>
        </p:txBody>
      </p:sp>
      <p:sp>
        <p:nvSpPr>
          <p:cNvPr id="21" name="Rectangle 11">
            <a:extLst>
              <a:ext uri="{FF2B5EF4-FFF2-40B4-BE49-F238E27FC236}">
                <a16:creationId xmlns:a16="http://schemas.microsoft.com/office/drawing/2014/main" id="{C480A0B5-925B-41EC-88FD-687D66166127}"/>
              </a:ext>
            </a:extLst>
          </p:cNvPr>
          <p:cNvSpPr>
            <a:spLocks noChangeArrowheads="1"/>
          </p:cNvSpPr>
          <p:nvPr/>
        </p:nvSpPr>
        <p:spPr bwMode="auto">
          <a:xfrm>
            <a:off x="4396649" y="3856124"/>
            <a:ext cx="4354718" cy="779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r>
              <a:rPr lang="en-US" altLang="en-US" sz="2133" b="1" dirty="0">
                <a:latin typeface="Jameel Noori Nastaleeq" panose="02000503000000000004" pitchFamily="2" charset="-78"/>
                <a:cs typeface="Jameel Noori Nastaleeq" panose="02000503000000000004" pitchFamily="2" charset="-78"/>
              </a:rPr>
              <a:t>"</a:t>
            </a:r>
            <a:r>
              <a:rPr lang="ar-SA" altLang="en-US" sz="2133" b="1" dirty="0">
                <a:latin typeface="Jameel Noori Nastaleeq" panose="02000503000000000004" pitchFamily="2" charset="-78"/>
                <a:cs typeface="Jameel Noori Nastaleeq" panose="02000503000000000004" pitchFamily="2" charset="-78"/>
              </a:rPr>
              <a:t>اگر آپ اپنے دوستوں کو دعوت دینا چاہتے ہیں تو یہاں کلک کریں</a:t>
            </a:r>
            <a:r>
              <a:rPr lang="en-US" altLang="en-US" sz="2133" b="1" dirty="0">
                <a:latin typeface="Jameel Noori Nastaleeq" panose="02000503000000000004" pitchFamily="2" charset="-78"/>
                <a:cs typeface="Jameel Noori Nastaleeq" panose="02000503000000000004" pitchFamily="2" charset="-78"/>
              </a:rPr>
              <a:t>"</a:t>
            </a:r>
          </a:p>
          <a:p>
            <a:pPr defTabSz="1219170" eaLnBrk="0" fontAlgn="base" hangingPunct="0">
              <a:spcBef>
                <a:spcPct val="0"/>
              </a:spcBef>
              <a:spcAft>
                <a:spcPct val="0"/>
              </a:spcAft>
            </a:pPr>
            <a:endParaRPr lang="en-US" altLang="en-US" sz="2133" b="1" dirty="0">
              <a:latin typeface="Jameel Noori Nastaleeq" panose="02000503000000000004" pitchFamily="2" charset="-78"/>
              <a:cs typeface="Jameel Noori Nastaleeq" panose="02000503000000000004" pitchFamily="2" charset="-78"/>
            </a:endParaRPr>
          </a:p>
        </p:txBody>
      </p:sp>
      <p:sp>
        <p:nvSpPr>
          <p:cNvPr id="22" name="Rectangle 12">
            <a:extLst>
              <a:ext uri="{FF2B5EF4-FFF2-40B4-BE49-F238E27FC236}">
                <a16:creationId xmlns:a16="http://schemas.microsoft.com/office/drawing/2014/main" id="{1BC875A4-B145-4653-AAAA-D03C3BA70EF9}"/>
              </a:ext>
            </a:extLst>
          </p:cNvPr>
          <p:cNvSpPr>
            <a:spLocks noChangeArrowheads="1"/>
          </p:cNvSpPr>
          <p:nvPr/>
        </p:nvSpPr>
        <p:spPr bwMode="auto">
          <a:xfrm>
            <a:off x="1" y="-369332"/>
            <a:ext cx="24628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br>
              <a:rPr lang="en-US" altLang="en-US" sz="1600">
                <a:solidFill>
                  <a:srgbClr val="FFFFFF"/>
                </a:solidFill>
                <a:latin typeface="Söhne"/>
              </a:rPr>
            </a:br>
            <a:endParaRPr lang="en-US" altLang="en-US" sz="2400">
              <a:latin typeface="Arial" panose="020B0604020202020204" pitchFamily="34" charset="0"/>
            </a:endParaRPr>
          </a:p>
        </p:txBody>
      </p:sp>
      <p:sp>
        <p:nvSpPr>
          <p:cNvPr id="23" name="Rectangle 22">
            <a:extLst>
              <a:ext uri="{FF2B5EF4-FFF2-40B4-BE49-F238E27FC236}">
                <a16:creationId xmlns:a16="http://schemas.microsoft.com/office/drawing/2014/main" id="{1BA26178-E09E-452B-ADEF-E69C14FDF435}"/>
              </a:ext>
            </a:extLst>
          </p:cNvPr>
          <p:cNvSpPr/>
          <p:nvPr/>
        </p:nvSpPr>
        <p:spPr>
          <a:xfrm>
            <a:off x="6321622" y="4328661"/>
            <a:ext cx="2356735" cy="420564"/>
          </a:xfrm>
          <a:prstGeom prst="rect">
            <a:avLst/>
          </a:prstGeom>
        </p:spPr>
        <p:txBody>
          <a:bodyPr wrap="none">
            <a:spAutoFit/>
          </a:bodyPr>
          <a:lstStyle/>
          <a:p>
            <a:r>
              <a:rPr lang="ur-PK" sz="2133" b="1" dirty="0" err="1">
                <a:latin typeface="Jameel Noori Nastaleeq" panose="02000503000000000004" pitchFamily="2" charset="-78"/>
                <a:cs typeface="Jameel Noori Nastaleeq" panose="02000503000000000004" pitchFamily="2" charset="-78"/>
              </a:rPr>
              <a:t>ایپ</a:t>
            </a:r>
            <a:r>
              <a:rPr lang="ur-PK" sz="2133" b="1" dirty="0">
                <a:latin typeface="Jameel Noori Nastaleeq" panose="02000503000000000004" pitchFamily="2" charset="-78"/>
                <a:cs typeface="Jameel Noori Nastaleeq" panose="02000503000000000004" pitchFamily="2" charset="-78"/>
              </a:rPr>
              <a:t> کی شرائط و ضوابط کی جانچ کریں</a:t>
            </a:r>
            <a:endParaRPr lang="en-US" sz="2133" b="1" dirty="0">
              <a:latin typeface="Jameel Noori Nastaleeq" panose="02000503000000000004" pitchFamily="2" charset="-78"/>
              <a:cs typeface="Jameel Noori Nastaleeq" panose="02000503000000000004" pitchFamily="2" charset="-78"/>
            </a:endParaRPr>
          </a:p>
        </p:txBody>
      </p:sp>
      <p:sp>
        <p:nvSpPr>
          <p:cNvPr id="24" name="Rectangle 13">
            <a:extLst>
              <a:ext uri="{FF2B5EF4-FFF2-40B4-BE49-F238E27FC236}">
                <a16:creationId xmlns:a16="http://schemas.microsoft.com/office/drawing/2014/main" id="{6334B4E6-C601-4C5E-8BD6-EED9CE280A0B}"/>
              </a:ext>
            </a:extLst>
          </p:cNvPr>
          <p:cNvSpPr>
            <a:spLocks noChangeArrowheads="1"/>
          </p:cNvSpPr>
          <p:nvPr/>
        </p:nvSpPr>
        <p:spPr bwMode="auto">
          <a:xfrm>
            <a:off x="5597065" y="4862882"/>
            <a:ext cx="3142848" cy="779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r>
              <a:rPr lang="en-US" altLang="en-US" sz="2133" b="1" dirty="0">
                <a:latin typeface="Jameel Noori Nastaleeq" panose="02000503000000000004" pitchFamily="2" charset="-78"/>
                <a:cs typeface="Jameel Noori Nastaleeq" panose="02000503000000000004" pitchFamily="2" charset="-78"/>
              </a:rPr>
              <a:t>"</a:t>
            </a:r>
            <a:r>
              <a:rPr lang="ar-SA" altLang="en-US" sz="2133" b="1" dirty="0">
                <a:latin typeface="Jameel Noori Nastaleeq" panose="02000503000000000004" pitchFamily="2" charset="-78"/>
                <a:cs typeface="Jameel Noori Nastaleeq" panose="02000503000000000004" pitchFamily="2" charset="-78"/>
              </a:rPr>
              <a:t>تعلیم کنیکٹ کی رازداری اور پالیسی کو پڑھیں</a:t>
            </a:r>
            <a:r>
              <a:rPr lang="en-US" altLang="en-US" sz="2133" b="1" dirty="0">
                <a:latin typeface="Jameel Noori Nastaleeq" panose="02000503000000000004" pitchFamily="2" charset="-78"/>
                <a:cs typeface="Jameel Noori Nastaleeq" panose="02000503000000000004" pitchFamily="2" charset="-78"/>
              </a:rPr>
              <a:t>"</a:t>
            </a:r>
          </a:p>
          <a:p>
            <a:pPr defTabSz="1219170" eaLnBrk="0" fontAlgn="base" hangingPunct="0">
              <a:spcBef>
                <a:spcPct val="0"/>
              </a:spcBef>
              <a:spcAft>
                <a:spcPct val="0"/>
              </a:spcAft>
            </a:pPr>
            <a:endParaRPr lang="en-US" altLang="en-US" sz="2133" dirty="0">
              <a:latin typeface="Arial" panose="020B0604020202020204" pitchFamily="34" charset="0"/>
            </a:endParaRPr>
          </a:p>
        </p:txBody>
      </p:sp>
      <p:sp>
        <p:nvSpPr>
          <p:cNvPr id="25" name="Rectangle 14">
            <a:extLst>
              <a:ext uri="{FF2B5EF4-FFF2-40B4-BE49-F238E27FC236}">
                <a16:creationId xmlns:a16="http://schemas.microsoft.com/office/drawing/2014/main" id="{EB879576-5937-4D13-BE25-A841D65F54D8}"/>
              </a:ext>
            </a:extLst>
          </p:cNvPr>
          <p:cNvSpPr>
            <a:spLocks noChangeArrowheads="1"/>
          </p:cNvSpPr>
          <p:nvPr/>
        </p:nvSpPr>
        <p:spPr bwMode="auto">
          <a:xfrm>
            <a:off x="1" y="-369332"/>
            <a:ext cx="24628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br>
              <a:rPr lang="en-US" altLang="en-US" sz="1600">
                <a:solidFill>
                  <a:srgbClr val="FFFFFF"/>
                </a:solidFill>
                <a:latin typeface="Söhne"/>
              </a:rPr>
            </a:br>
            <a:endParaRPr lang="en-US" altLang="en-US" sz="2400">
              <a:latin typeface="Arial" panose="020B0604020202020204" pitchFamily="34" charset="0"/>
            </a:endParaRPr>
          </a:p>
        </p:txBody>
      </p:sp>
      <p:sp>
        <p:nvSpPr>
          <p:cNvPr id="26" name="Oval 25">
            <a:extLst>
              <a:ext uri="{FF2B5EF4-FFF2-40B4-BE49-F238E27FC236}">
                <a16:creationId xmlns:a16="http://schemas.microsoft.com/office/drawing/2014/main" id="{DB3D1535-FBA5-4E32-9C63-BBA9E4D0547A}"/>
              </a:ext>
            </a:extLst>
          </p:cNvPr>
          <p:cNvSpPr/>
          <p:nvPr/>
        </p:nvSpPr>
        <p:spPr>
          <a:xfrm>
            <a:off x="8813773" y="2489834"/>
            <a:ext cx="192692" cy="210217"/>
          </a:xfrm>
          <a:prstGeom prst="ellipse">
            <a:avLst/>
          </a:prstGeom>
          <a:solidFill>
            <a:srgbClr val="FF0000"/>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333" b="1" dirty="0">
                <a:latin typeface="Fira Sans Extra Condensed" panose="020B0604020202020204" charset="0"/>
              </a:rPr>
              <a:t>1</a:t>
            </a:r>
          </a:p>
        </p:txBody>
      </p:sp>
      <p:sp>
        <p:nvSpPr>
          <p:cNvPr id="27" name="Oval 26">
            <a:extLst>
              <a:ext uri="{FF2B5EF4-FFF2-40B4-BE49-F238E27FC236}">
                <a16:creationId xmlns:a16="http://schemas.microsoft.com/office/drawing/2014/main" id="{3BF5BE20-FE40-425E-8B6D-67CA76845614}"/>
              </a:ext>
            </a:extLst>
          </p:cNvPr>
          <p:cNvSpPr/>
          <p:nvPr/>
        </p:nvSpPr>
        <p:spPr>
          <a:xfrm>
            <a:off x="8797083" y="3001272"/>
            <a:ext cx="192692" cy="210217"/>
          </a:xfrm>
          <a:prstGeom prst="ellipse">
            <a:avLst/>
          </a:prstGeom>
          <a:solidFill>
            <a:srgbClr val="FF0000"/>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333" b="1" dirty="0">
                <a:latin typeface="Fira Sans Extra Condensed" panose="020B0604020202020204" charset="0"/>
              </a:rPr>
              <a:t>2</a:t>
            </a:r>
          </a:p>
        </p:txBody>
      </p:sp>
      <p:sp>
        <p:nvSpPr>
          <p:cNvPr id="28" name="Oval 27">
            <a:extLst>
              <a:ext uri="{FF2B5EF4-FFF2-40B4-BE49-F238E27FC236}">
                <a16:creationId xmlns:a16="http://schemas.microsoft.com/office/drawing/2014/main" id="{C4023183-C6EC-4F1C-9EAE-A1BD684D7804}"/>
              </a:ext>
            </a:extLst>
          </p:cNvPr>
          <p:cNvSpPr/>
          <p:nvPr/>
        </p:nvSpPr>
        <p:spPr>
          <a:xfrm>
            <a:off x="8803783" y="3475309"/>
            <a:ext cx="192692" cy="210217"/>
          </a:xfrm>
          <a:prstGeom prst="ellipse">
            <a:avLst/>
          </a:prstGeom>
          <a:solidFill>
            <a:srgbClr val="FF0000"/>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333" b="1" dirty="0">
                <a:latin typeface="Fira Sans Extra Condensed" panose="020B0604020202020204" charset="0"/>
              </a:rPr>
              <a:t>3</a:t>
            </a:r>
          </a:p>
        </p:txBody>
      </p:sp>
      <p:sp>
        <p:nvSpPr>
          <p:cNvPr id="29" name="Oval 28">
            <a:extLst>
              <a:ext uri="{FF2B5EF4-FFF2-40B4-BE49-F238E27FC236}">
                <a16:creationId xmlns:a16="http://schemas.microsoft.com/office/drawing/2014/main" id="{77A31A38-04B2-49DB-A419-059A528CC76F}"/>
              </a:ext>
            </a:extLst>
          </p:cNvPr>
          <p:cNvSpPr/>
          <p:nvPr/>
        </p:nvSpPr>
        <p:spPr>
          <a:xfrm>
            <a:off x="8823298" y="3960869"/>
            <a:ext cx="192692" cy="210217"/>
          </a:xfrm>
          <a:prstGeom prst="ellipse">
            <a:avLst/>
          </a:prstGeom>
          <a:solidFill>
            <a:srgbClr val="FF0000"/>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333" b="1" dirty="0">
                <a:latin typeface="Fira Sans Extra Condensed" panose="020B0604020202020204" charset="0"/>
              </a:rPr>
              <a:t>4</a:t>
            </a:r>
          </a:p>
        </p:txBody>
      </p:sp>
      <p:sp>
        <p:nvSpPr>
          <p:cNvPr id="30" name="Oval 29">
            <a:extLst>
              <a:ext uri="{FF2B5EF4-FFF2-40B4-BE49-F238E27FC236}">
                <a16:creationId xmlns:a16="http://schemas.microsoft.com/office/drawing/2014/main" id="{AC21A0AB-DCAC-463F-A0B6-BDEABAB29B43}"/>
              </a:ext>
            </a:extLst>
          </p:cNvPr>
          <p:cNvSpPr/>
          <p:nvPr/>
        </p:nvSpPr>
        <p:spPr>
          <a:xfrm>
            <a:off x="8803786" y="4444873"/>
            <a:ext cx="192692" cy="210217"/>
          </a:xfrm>
          <a:prstGeom prst="ellipse">
            <a:avLst/>
          </a:prstGeom>
          <a:solidFill>
            <a:srgbClr val="FF0000"/>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333" b="1" dirty="0">
                <a:latin typeface="Fira Sans Extra Condensed" panose="020B0604020202020204" charset="0"/>
              </a:rPr>
              <a:t>5</a:t>
            </a:r>
          </a:p>
        </p:txBody>
      </p:sp>
      <p:sp>
        <p:nvSpPr>
          <p:cNvPr id="31" name="Oval 30">
            <a:extLst>
              <a:ext uri="{FF2B5EF4-FFF2-40B4-BE49-F238E27FC236}">
                <a16:creationId xmlns:a16="http://schemas.microsoft.com/office/drawing/2014/main" id="{2E068416-8E75-4165-A97E-72DBCCFB0EC9}"/>
              </a:ext>
            </a:extLst>
          </p:cNvPr>
          <p:cNvSpPr/>
          <p:nvPr/>
        </p:nvSpPr>
        <p:spPr>
          <a:xfrm>
            <a:off x="8803785" y="4921840"/>
            <a:ext cx="192692" cy="210217"/>
          </a:xfrm>
          <a:prstGeom prst="ellipse">
            <a:avLst/>
          </a:prstGeom>
          <a:solidFill>
            <a:srgbClr val="FF0000"/>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333" b="1" dirty="0">
                <a:latin typeface="Fira Sans Extra Condensed" panose="020B0604020202020204" charset="0"/>
              </a:rPr>
              <a:t>6</a:t>
            </a:r>
          </a:p>
        </p:txBody>
      </p:sp>
    </p:spTree>
    <p:extLst>
      <p:ext uri="{BB962C8B-B14F-4D97-AF65-F5344CB8AC3E}">
        <p14:creationId xmlns:p14="http://schemas.microsoft.com/office/powerpoint/2010/main" val="3760875669"/>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12"/>
        <p:cNvGrpSpPr/>
        <p:nvPr/>
      </p:nvGrpSpPr>
      <p:grpSpPr>
        <a:xfrm>
          <a:off x="0" y="0"/>
          <a:ext cx="0" cy="0"/>
          <a:chOff x="0" y="0"/>
          <a:chExt cx="0" cy="0"/>
        </a:xfrm>
      </p:grpSpPr>
      <p:sp>
        <p:nvSpPr>
          <p:cNvPr id="5" name="Subtitle 4">
            <a:extLst>
              <a:ext uri="{FF2B5EF4-FFF2-40B4-BE49-F238E27FC236}">
                <a16:creationId xmlns:a16="http://schemas.microsoft.com/office/drawing/2014/main" id="{2AC1F679-A3F1-460F-80C0-EF9B71BF01FC}"/>
              </a:ext>
            </a:extLst>
          </p:cNvPr>
          <p:cNvSpPr>
            <a:spLocks noGrp="1"/>
          </p:cNvSpPr>
          <p:nvPr>
            <p:ph type="subTitle" idx="1"/>
          </p:nvPr>
        </p:nvSpPr>
        <p:spPr>
          <a:xfrm>
            <a:off x="9032603" y="-52085"/>
            <a:ext cx="284116" cy="338900"/>
          </a:xfrm>
        </p:spPr>
        <p:txBody>
          <a:bodyPr/>
          <a:lstStyle/>
          <a:p>
            <a:r>
              <a:rPr lang="en-US" dirty="0">
                <a:solidFill>
                  <a:schemeClr val="bg1"/>
                </a:solidFill>
                <a:latin typeface="Fira Sans Extra Condensed" panose="020B0604020202020204" charset="0"/>
              </a:rPr>
              <a:t>h</a:t>
            </a:r>
          </a:p>
        </p:txBody>
      </p:sp>
      <p:sp>
        <p:nvSpPr>
          <p:cNvPr id="7" name="Subtitle 6">
            <a:extLst>
              <a:ext uri="{FF2B5EF4-FFF2-40B4-BE49-F238E27FC236}">
                <a16:creationId xmlns:a16="http://schemas.microsoft.com/office/drawing/2014/main" id="{A9A81536-FD47-42F8-8A92-00F7CE1C99AB}"/>
              </a:ext>
            </a:extLst>
          </p:cNvPr>
          <p:cNvSpPr>
            <a:spLocks noGrp="1"/>
          </p:cNvSpPr>
          <p:nvPr>
            <p:ph type="subTitle" idx="2"/>
          </p:nvPr>
        </p:nvSpPr>
        <p:spPr>
          <a:xfrm>
            <a:off x="9032605" y="0"/>
            <a:ext cx="284116" cy="338901"/>
          </a:xfrm>
        </p:spPr>
        <p:txBody>
          <a:bodyPr/>
          <a:lstStyle/>
          <a:p>
            <a:r>
              <a:rPr lang="en-US" dirty="0">
                <a:solidFill>
                  <a:schemeClr val="bg1"/>
                </a:solidFill>
                <a:latin typeface="Fira Sans Extra Condensed" panose="020B0604020202020204" charset="0"/>
              </a:rPr>
              <a:t>h</a:t>
            </a:r>
          </a:p>
        </p:txBody>
      </p:sp>
      <p:pic>
        <p:nvPicPr>
          <p:cNvPr id="13" name="Picture 12">
            <a:extLst>
              <a:ext uri="{FF2B5EF4-FFF2-40B4-BE49-F238E27FC236}">
                <a16:creationId xmlns:a16="http://schemas.microsoft.com/office/drawing/2014/main" id="{53B63C63-E5F9-461D-8875-83FCAB8DE24A}"/>
              </a:ext>
            </a:extLst>
          </p:cNvPr>
          <p:cNvPicPr>
            <a:picLocks noChangeAspect="1"/>
          </p:cNvPicPr>
          <p:nvPr/>
        </p:nvPicPr>
        <p:blipFill>
          <a:blip r:embed="rId3"/>
          <a:stretch>
            <a:fillRect/>
          </a:stretch>
        </p:blipFill>
        <p:spPr>
          <a:xfrm>
            <a:off x="178912" y="1148941"/>
            <a:ext cx="1890555" cy="4027580"/>
          </a:xfrm>
          <a:prstGeom prst="rect">
            <a:avLst/>
          </a:prstGeom>
          <a:ln>
            <a:noFill/>
          </a:ln>
          <a:effectLst>
            <a:outerShdw blurRad="292100" dist="139700" dir="2700000" algn="tl" rotWithShape="0">
              <a:srgbClr val="333333">
                <a:alpha val="65000"/>
              </a:srgbClr>
            </a:outerShdw>
          </a:effectLst>
        </p:spPr>
      </p:pic>
      <p:pic>
        <p:nvPicPr>
          <p:cNvPr id="15" name="Picture 14">
            <a:extLst>
              <a:ext uri="{FF2B5EF4-FFF2-40B4-BE49-F238E27FC236}">
                <a16:creationId xmlns:a16="http://schemas.microsoft.com/office/drawing/2014/main" id="{4E7FEE1D-F333-461F-81EA-CC64BF204002}"/>
              </a:ext>
            </a:extLst>
          </p:cNvPr>
          <p:cNvPicPr>
            <a:picLocks noChangeAspect="1"/>
          </p:cNvPicPr>
          <p:nvPr/>
        </p:nvPicPr>
        <p:blipFill>
          <a:blip r:embed="rId4"/>
          <a:stretch>
            <a:fillRect/>
          </a:stretch>
        </p:blipFill>
        <p:spPr>
          <a:xfrm>
            <a:off x="4761757" y="1145034"/>
            <a:ext cx="1890555" cy="4027580"/>
          </a:xfrm>
          <a:prstGeom prst="rect">
            <a:avLst/>
          </a:prstGeom>
          <a:ln>
            <a:noFill/>
          </a:ln>
          <a:effectLst>
            <a:outerShdw blurRad="292100" dist="139700" dir="2700000" algn="tl" rotWithShape="0">
              <a:srgbClr val="333333">
                <a:alpha val="65000"/>
              </a:srgbClr>
            </a:outerShdw>
          </a:effectLst>
        </p:spPr>
      </p:pic>
      <p:sp>
        <p:nvSpPr>
          <p:cNvPr id="12" name="Oval 11">
            <a:extLst>
              <a:ext uri="{FF2B5EF4-FFF2-40B4-BE49-F238E27FC236}">
                <a16:creationId xmlns:a16="http://schemas.microsoft.com/office/drawing/2014/main" id="{9751A11F-2A90-4565-BABC-B30B0668646F}"/>
              </a:ext>
            </a:extLst>
          </p:cNvPr>
          <p:cNvSpPr/>
          <p:nvPr/>
        </p:nvSpPr>
        <p:spPr>
          <a:xfrm>
            <a:off x="1809978" y="1529081"/>
            <a:ext cx="192692" cy="210217"/>
          </a:xfrm>
          <a:prstGeom prst="ellipse">
            <a:avLst/>
          </a:prstGeom>
          <a:solidFill>
            <a:srgbClr val="FF0000"/>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333" b="1" dirty="0">
                <a:latin typeface="Fira Sans Extra Condensed" panose="020B0604020202020204" charset="0"/>
              </a:rPr>
              <a:t>1</a:t>
            </a:r>
          </a:p>
        </p:txBody>
      </p:sp>
      <p:sp>
        <p:nvSpPr>
          <p:cNvPr id="14" name="Oval 13">
            <a:extLst>
              <a:ext uri="{FF2B5EF4-FFF2-40B4-BE49-F238E27FC236}">
                <a16:creationId xmlns:a16="http://schemas.microsoft.com/office/drawing/2014/main" id="{5EF3E50C-57B0-4A62-8A64-29A90EF1B060}"/>
              </a:ext>
            </a:extLst>
          </p:cNvPr>
          <p:cNvSpPr/>
          <p:nvPr/>
        </p:nvSpPr>
        <p:spPr>
          <a:xfrm>
            <a:off x="1809978" y="2319861"/>
            <a:ext cx="192692" cy="210217"/>
          </a:xfrm>
          <a:prstGeom prst="ellipse">
            <a:avLst/>
          </a:prstGeom>
          <a:solidFill>
            <a:srgbClr val="FF0000"/>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333" b="1" dirty="0">
                <a:latin typeface="Fira Sans Extra Condensed" panose="020B0604020202020204" charset="0"/>
              </a:rPr>
              <a:t>2</a:t>
            </a:r>
          </a:p>
        </p:txBody>
      </p:sp>
      <p:sp>
        <p:nvSpPr>
          <p:cNvPr id="18" name="Oval 17">
            <a:extLst>
              <a:ext uri="{FF2B5EF4-FFF2-40B4-BE49-F238E27FC236}">
                <a16:creationId xmlns:a16="http://schemas.microsoft.com/office/drawing/2014/main" id="{116204F3-6781-4A89-881E-AA8D99FA92E4}"/>
              </a:ext>
            </a:extLst>
          </p:cNvPr>
          <p:cNvSpPr/>
          <p:nvPr/>
        </p:nvSpPr>
        <p:spPr>
          <a:xfrm>
            <a:off x="1809977" y="3454638"/>
            <a:ext cx="192692" cy="210217"/>
          </a:xfrm>
          <a:prstGeom prst="ellipse">
            <a:avLst/>
          </a:prstGeom>
          <a:solidFill>
            <a:srgbClr val="FF0000"/>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333" b="1" dirty="0">
                <a:latin typeface="Fira Sans Extra Condensed" panose="020B0604020202020204" charset="0"/>
              </a:rPr>
              <a:t>3</a:t>
            </a:r>
          </a:p>
        </p:txBody>
      </p:sp>
      <p:sp>
        <p:nvSpPr>
          <p:cNvPr id="19" name="Oval 18">
            <a:extLst>
              <a:ext uri="{FF2B5EF4-FFF2-40B4-BE49-F238E27FC236}">
                <a16:creationId xmlns:a16="http://schemas.microsoft.com/office/drawing/2014/main" id="{F292083D-B3EB-4A51-B520-20EAEBE18A10}"/>
              </a:ext>
            </a:extLst>
          </p:cNvPr>
          <p:cNvSpPr/>
          <p:nvPr/>
        </p:nvSpPr>
        <p:spPr>
          <a:xfrm>
            <a:off x="5994099" y="3499892"/>
            <a:ext cx="192692" cy="210217"/>
          </a:xfrm>
          <a:prstGeom prst="ellipse">
            <a:avLst/>
          </a:prstGeom>
          <a:solidFill>
            <a:srgbClr val="FF0000"/>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333" b="1" dirty="0">
                <a:latin typeface="Fira Sans Extra Condensed" panose="020B0604020202020204" charset="0"/>
              </a:rPr>
              <a:t>4</a:t>
            </a:r>
          </a:p>
        </p:txBody>
      </p:sp>
      <p:sp>
        <p:nvSpPr>
          <p:cNvPr id="4" name="Rectangle 1">
            <a:extLst>
              <a:ext uri="{FF2B5EF4-FFF2-40B4-BE49-F238E27FC236}">
                <a16:creationId xmlns:a16="http://schemas.microsoft.com/office/drawing/2014/main" id="{B120B618-4483-44F9-817C-CAFE6D52EAE8}"/>
              </a:ext>
            </a:extLst>
          </p:cNvPr>
          <p:cNvSpPr>
            <a:spLocks noChangeArrowheads="1"/>
          </p:cNvSpPr>
          <p:nvPr/>
        </p:nvSpPr>
        <p:spPr bwMode="auto">
          <a:xfrm>
            <a:off x="2865256" y="1496266"/>
            <a:ext cx="1195199"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r>
              <a:rPr lang="en-US" altLang="en-US" sz="2400" b="1" dirty="0">
                <a:solidFill>
                  <a:schemeClr val="accent1"/>
                </a:solidFill>
                <a:latin typeface="Jameel Noori Nastaleeq" panose="02000503000000000004" pitchFamily="2" charset="-78"/>
                <a:cs typeface="Jameel Noori Nastaleeq" panose="02000503000000000004" pitchFamily="2" charset="-78"/>
              </a:rPr>
              <a:t>"</a:t>
            </a:r>
            <a:r>
              <a:rPr lang="ar-SA" altLang="en-US" sz="2400" b="1" dirty="0">
                <a:solidFill>
                  <a:schemeClr val="accent1"/>
                </a:solidFill>
                <a:latin typeface="Jameel Noori Nastaleeq" panose="02000503000000000004" pitchFamily="2" charset="-78"/>
                <a:cs typeface="Jameel Noori Nastaleeq" panose="02000503000000000004" pitchFamily="2" charset="-78"/>
              </a:rPr>
              <a:t>میرا قرض</a:t>
            </a:r>
            <a:r>
              <a:rPr lang="en-US" altLang="en-US" sz="2400" b="1" dirty="0">
                <a:solidFill>
                  <a:schemeClr val="accent1"/>
                </a:solidFill>
                <a:latin typeface="Jameel Noori Nastaleeq" panose="02000503000000000004" pitchFamily="2" charset="-78"/>
                <a:cs typeface="Jameel Noori Nastaleeq" panose="02000503000000000004" pitchFamily="2" charset="-78"/>
              </a:rPr>
              <a:t>"</a:t>
            </a:r>
          </a:p>
          <a:p>
            <a:pPr defTabSz="1219170" eaLnBrk="0" fontAlgn="base" hangingPunct="0">
              <a:spcBef>
                <a:spcPct val="0"/>
              </a:spcBef>
              <a:spcAft>
                <a:spcPct val="0"/>
              </a:spcAft>
            </a:pPr>
            <a:endParaRPr lang="en-US" altLang="en-US" sz="2400" dirty="0">
              <a:latin typeface="Arial" panose="020B0604020202020204" pitchFamily="34" charset="0"/>
            </a:endParaRPr>
          </a:p>
        </p:txBody>
      </p:sp>
      <p:sp>
        <p:nvSpPr>
          <p:cNvPr id="6" name="Rectangle 2">
            <a:extLst>
              <a:ext uri="{FF2B5EF4-FFF2-40B4-BE49-F238E27FC236}">
                <a16:creationId xmlns:a16="http://schemas.microsoft.com/office/drawing/2014/main" id="{96E3BFDE-AF13-40DA-93DF-2809BF70FC42}"/>
              </a:ext>
            </a:extLst>
          </p:cNvPr>
          <p:cNvSpPr>
            <a:spLocks noChangeArrowheads="1"/>
          </p:cNvSpPr>
          <p:nvPr/>
        </p:nvSpPr>
        <p:spPr bwMode="auto">
          <a:xfrm>
            <a:off x="1" y="-369332"/>
            <a:ext cx="24628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br>
              <a:rPr lang="en-US" altLang="en-US" sz="1600">
                <a:solidFill>
                  <a:srgbClr val="FFFFFF"/>
                </a:solidFill>
                <a:latin typeface="Söhne"/>
              </a:rPr>
            </a:br>
            <a:endParaRPr lang="en-US" altLang="en-US" sz="2400">
              <a:latin typeface="Arial" panose="020B0604020202020204" pitchFamily="34" charset="0"/>
            </a:endParaRPr>
          </a:p>
        </p:txBody>
      </p:sp>
      <p:sp>
        <p:nvSpPr>
          <p:cNvPr id="11" name="Rectangle 5">
            <a:extLst>
              <a:ext uri="{FF2B5EF4-FFF2-40B4-BE49-F238E27FC236}">
                <a16:creationId xmlns:a16="http://schemas.microsoft.com/office/drawing/2014/main" id="{F12491EA-7B3E-4DDF-9EB3-C1B88BBA5B0A}"/>
              </a:ext>
            </a:extLst>
          </p:cNvPr>
          <p:cNvSpPr>
            <a:spLocks noChangeArrowheads="1"/>
          </p:cNvSpPr>
          <p:nvPr/>
        </p:nvSpPr>
        <p:spPr bwMode="auto">
          <a:xfrm>
            <a:off x="7620388" y="1496266"/>
            <a:ext cx="1648849"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r>
              <a:rPr lang="en-US" altLang="en-US" sz="2400" b="1" dirty="0">
                <a:solidFill>
                  <a:schemeClr val="accent1"/>
                </a:solidFill>
                <a:latin typeface="Jameel Noori Nastaleeq" panose="02000503000000000004" pitchFamily="2" charset="-78"/>
                <a:cs typeface="Jameel Noori Nastaleeq" panose="02000503000000000004" pitchFamily="2" charset="-78"/>
              </a:rPr>
              <a:t>"</a:t>
            </a:r>
            <a:r>
              <a:rPr lang="ur-PK" altLang="en-US" sz="2400" b="1" dirty="0">
                <a:solidFill>
                  <a:schemeClr val="accent1"/>
                </a:solidFill>
                <a:latin typeface="Jameel Noori Nastaleeq" panose="02000503000000000004" pitchFamily="2" charset="-78"/>
                <a:cs typeface="Jameel Noori Nastaleeq" panose="02000503000000000004" pitchFamily="2" charset="-78"/>
              </a:rPr>
              <a:t>سابقہ </a:t>
            </a:r>
            <a:r>
              <a:rPr lang="ar-SA" altLang="en-US" sz="2400" b="1" dirty="0">
                <a:solidFill>
                  <a:schemeClr val="accent1"/>
                </a:solidFill>
                <a:latin typeface="Jameel Noori Nastaleeq" panose="02000503000000000004" pitchFamily="2" charset="-78"/>
                <a:cs typeface="Jameel Noori Nastaleeq" panose="02000503000000000004" pitchFamily="2" charset="-78"/>
              </a:rPr>
              <a:t>ادائیگی</a:t>
            </a:r>
            <a:r>
              <a:rPr lang="ur-PK" altLang="en-US" sz="2400" b="1" dirty="0">
                <a:solidFill>
                  <a:schemeClr val="accent1"/>
                </a:solidFill>
                <a:latin typeface="Jameel Noori Nastaleeq" panose="02000503000000000004" pitchFamily="2" charset="-78"/>
                <a:cs typeface="Jameel Noori Nastaleeq" panose="02000503000000000004" pitchFamily="2" charset="-78"/>
              </a:rPr>
              <a:t>یاں</a:t>
            </a:r>
            <a:r>
              <a:rPr lang="en-US" altLang="en-US" sz="2400" b="1" dirty="0">
                <a:solidFill>
                  <a:schemeClr val="accent1"/>
                </a:solidFill>
                <a:latin typeface="Jameel Noori Nastaleeq" panose="02000503000000000004" pitchFamily="2" charset="-78"/>
                <a:cs typeface="Jameel Noori Nastaleeq" panose="02000503000000000004" pitchFamily="2" charset="-78"/>
              </a:rPr>
              <a:t>"</a:t>
            </a:r>
          </a:p>
          <a:p>
            <a:pPr defTabSz="1219170" eaLnBrk="0" fontAlgn="base" hangingPunct="0">
              <a:spcBef>
                <a:spcPct val="0"/>
              </a:spcBef>
              <a:spcAft>
                <a:spcPct val="0"/>
              </a:spcAft>
            </a:pPr>
            <a:endParaRPr lang="en-US" altLang="en-US" sz="2400" dirty="0">
              <a:latin typeface="Arial" panose="020B0604020202020204" pitchFamily="34" charset="0"/>
            </a:endParaRPr>
          </a:p>
        </p:txBody>
      </p:sp>
      <p:sp>
        <p:nvSpPr>
          <p:cNvPr id="16" name="Rectangle 6">
            <a:extLst>
              <a:ext uri="{FF2B5EF4-FFF2-40B4-BE49-F238E27FC236}">
                <a16:creationId xmlns:a16="http://schemas.microsoft.com/office/drawing/2014/main" id="{38704968-0914-4244-BCA2-9AEF6AB07AAA}"/>
              </a:ext>
            </a:extLst>
          </p:cNvPr>
          <p:cNvSpPr>
            <a:spLocks noChangeArrowheads="1"/>
          </p:cNvSpPr>
          <p:nvPr/>
        </p:nvSpPr>
        <p:spPr bwMode="auto">
          <a:xfrm>
            <a:off x="1" y="-369332"/>
            <a:ext cx="24628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br>
              <a:rPr lang="en-US" altLang="en-US" sz="1600">
                <a:solidFill>
                  <a:srgbClr val="FFFFFF"/>
                </a:solidFill>
                <a:latin typeface="Söhne"/>
              </a:rPr>
            </a:br>
            <a:endParaRPr lang="en-US" altLang="en-US" sz="2400">
              <a:latin typeface="Arial" panose="020B0604020202020204" pitchFamily="34" charset="0"/>
            </a:endParaRPr>
          </a:p>
        </p:txBody>
      </p:sp>
      <p:sp>
        <p:nvSpPr>
          <p:cNvPr id="17" name="Rectangle 7">
            <a:extLst>
              <a:ext uri="{FF2B5EF4-FFF2-40B4-BE49-F238E27FC236}">
                <a16:creationId xmlns:a16="http://schemas.microsoft.com/office/drawing/2014/main" id="{DB33111E-9DC5-495C-98ED-C53AA63CE481}"/>
              </a:ext>
            </a:extLst>
          </p:cNvPr>
          <p:cNvSpPr>
            <a:spLocks noChangeArrowheads="1"/>
          </p:cNvSpPr>
          <p:nvPr/>
        </p:nvSpPr>
        <p:spPr bwMode="auto">
          <a:xfrm>
            <a:off x="6652313" y="2171667"/>
            <a:ext cx="2843441" cy="697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p>
            <a:pPr algn="r" defTabSz="1219170" eaLnBrk="0" fontAlgn="base" hangingPunct="0">
              <a:spcBef>
                <a:spcPct val="0"/>
              </a:spcBef>
              <a:spcAft>
                <a:spcPct val="0"/>
              </a:spcAft>
            </a:pPr>
            <a:r>
              <a:rPr lang="en-US" altLang="en-US" sz="1867" b="1" dirty="0">
                <a:latin typeface="Jameel Noori Nastaleeq" panose="02000503000000000004" pitchFamily="2" charset="-78"/>
                <a:cs typeface="Jameel Noori Nastaleeq" panose="02000503000000000004" pitchFamily="2" charset="-78"/>
              </a:rPr>
              <a:t> </a:t>
            </a:r>
            <a:r>
              <a:rPr lang="ur-PK" altLang="en-US" sz="1867" b="1" dirty="0">
                <a:latin typeface="Jameel Noori Nastaleeq" panose="02000503000000000004" pitchFamily="2" charset="-78"/>
                <a:cs typeface="Jameel Noori Nastaleeq" panose="02000503000000000004" pitchFamily="2" charset="-78"/>
              </a:rPr>
              <a:t>اس پیج پر آپ اپنی سابقہ ادائیگیوں کا   رکارڈ دیکھ سکتے ہیں۔</a:t>
            </a:r>
            <a:endParaRPr lang="en-US" altLang="en-US" sz="1867" b="1" dirty="0">
              <a:latin typeface="Jameel Noori Nastaleeq" panose="02000503000000000004" pitchFamily="2" charset="-78"/>
              <a:cs typeface="Jameel Noori Nastaleeq" panose="02000503000000000004" pitchFamily="2" charset="-78"/>
            </a:endParaRPr>
          </a:p>
        </p:txBody>
      </p:sp>
      <p:sp>
        <p:nvSpPr>
          <p:cNvPr id="20" name="Rectangle 8">
            <a:extLst>
              <a:ext uri="{FF2B5EF4-FFF2-40B4-BE49-F238E27FC236}">
                <a16:creationId xmlns:a16="http://schemas.microsoft.com/office/drawing/2014/main" id="{FFFAFDF9-3047-4C00-8757-24FFD1E06639}"/>
              </a:ext>
            </a:extLst>
          </p:cNvPr>
          <p:cNvSpPr>
            <a:spLocks noChangeArrowheads="1"/>
          </p:cNvSpPr>
          <p:nvPr/>
        </p:nvSpPr>
        <p:spPr bwMode="auto">
          <a:xfrm>
            <a:off x="1" y="-369332"/>
            <a:ext cx="24628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br>
              <a:rPr lang="en-US" altLang="en-US" sz="1600">
                <a:solidFill>
                  <a:srgbClr val="FFFFFF"/>
                </a:solidFill>
                <a:latin typeface="Söhne"/>
              </a:rPr>
            </a:br>
            <a:endParaRPr lang="en-US" altLang="en-US" sz="2400">
              <a:latin typeface="Arial" panose="020B0604020202020204" pitchFamily="34" charset="0"/>
            </a:endParaRPr>
          </a:p>
        </p:txBody>
      </p:sp>
      <p:sp>
        <p:nvSpPr>
          <p:cNvPr id="23" name="Rectangle 9">
            <a:extLst>
              <a:ext uri="{FF2B5EF4-FFF2-40B4-BE49-F238E27FC236}">
                <a16:creationId xmlns:a16="http://schemas.microsoft.com/office/drawing/2014/main" id="{A8B17D81-67E9-44CF-8C01-6AC0340DF97A}"/>
              </a:ext>
            </a:extLst>
          </p:cNvPr>
          <p:cNvSpPr>
            <a:spLocks noChangeArrowheads="1"/>
          </p:cNvSpPr>
          <p:nvPr/>
        </p:nvSpPr>
        <p:spPr bwMode="auto">
          <a:xfrm>
            <a:off x="2275430" y="2347388"/>
            <a:ext cx="2197076" cy="697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r>
              <a:rPr lang="en-US" altLang="en-US" sz="1867" b="1" dirty="0">
                <a:latin typeface="Jameel Noori Nastaleeq" panose="02000503000000000004" pitchFamily="2" charset="-78"/>
                <a:cs typeface="Jameel Noori Nastaleeq" panose="02000503000000000004" pitchFamily="2" charset="-78"/>
              </a:rPr>
              <a:t>"</a:t>
            </a:r>
            <a:r>
              <a:rPr lang="ar-SA" altLang="en-US" sz="1867" b="1" dirty="0">
                <a:latin typeface="Jameel Noori Nastaleeq" panose="02000503000000000004" pitchFamily="2" charset="-78"/>
                <a:cs typeface="Jameel Noori Nastaleeq" panose="02000503000000000004" pitchFamily="2" charset="-78"/>
              </a:rPr>
              <a:t>یہاں تازہ ترین اطلاعات دکھائیں</a:t>
            </a:r>
            <a:r>
              <a:rPr lang="en-US" altLang="en-US" sz="1867" b="1" dirty="0">
                <a:latin typeface="Jameel Noori Nastaleeq" panose="02000503000000000004" pitchFamily="2" charset="-78"/>
                <a:cs typeface="Jameel Noori Nastaleeq" panose="02000503000000000004" pitchFamily="2" charset="-78"/>
              </a:rPr>
              <a:t>"</a:t>
            </a:r>
          </a:p>
          <a:p>
            <a:pPr defTabSz="1219170" eaLnBrk="0" fontAlgn="base" hangingPunct="0">
              <a:spcBef>
                <a:spcPct val="0"/>
              </a:spcBef>
              <a:spcAft>
                <a:spcPct val="0"/>
              </a:spcAft>
            </a:pPr>
            <a:endParaRPr lang="en-US" altLang="en-US" sz="1867" b="1" dirty="0">
              <a:latin typeface="Jameel Noori Nastaleeq" panose="02000503000000000004" pitchFamily="2" charset="-78"/>
              <a:cs typeface="Jameel Noori Nastaleeq" panose="02000503000000000004" pitchFamily="2" charset="-78"/>
            </a:endParaRPr>
          </a:p>
        </p:txBody>
      </p:sp>
      <p:sp>
        <p:nvSpPr>
          <p:cNvPr id="24" name="Rectangle 10">
            <a:extLst>
              <a:ext uri="{FF2B5EF4-FFF2-40B4-BE49-F238E27FC236}">
                <a16:creationId xmlns:a16="http://schemas.microsoft.com/office/drawing/2014/main" id="{8C466805-A7B1-4A45-B4BB-9A96720AF070}"/>
              </a:ext>
            </a:extLst>
          </p:cNvPr>
          <p:cNvSpPr>
            <a:spLocks noChangeArrowheads="1"/>
          </p:cNvSpPr>
          <p:nvPr/>
        </p:nvSpPr>
        <p:spPr bwMode="auto">
          <a:xfrm>
            <a:off x="1" y="-369332"/>
            <a:ext cx="24628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br>
              <a:rPr lang="en-US" altLang="en-US" sz="1600">
                <a:solidFill>
                  <a:srgbClr val="FFFFFF"/>
                </a:solidFill>
                <a:latin typeface="Söhne"/>
              </a:rPr>
            </a:br>
            <a:endParaRPr lang="en-US" altLang="en-US" sz="2400">
              <a:latin typeface="Arial" panose="020B0604020202020204" pitchFamily="34" charset="0"/>
            </a:endParaRPr>
          </a:p>
        </p:txBody>
      </p:sp>
      <p:sp>
        <p:nvSpPr>
          <p:cNvPr id="25" name="Rectangle 11">
            <a:extLst>
              <a:ext uri="{FF2B5EF4-FFF2-40B4-BE49-F238E27FC236}">
                <a16:creationId xmlns:a16="http://schemas.microsoft.com/office/drawing/2014/main" id="{CA90F71E-ADE0-4BB5-A918-A5CE18CFAC75}"/>
              </a:ext>
            </a:extLst>
          </p:cNvPr>
          <p:cNvSpPr>
            <a:spLocks noChangeArrowheads="1"/>
          </p:cNvSpPr>
          <p:nvPr/>
        </p:nvSpPr>
        <p:spPr bwMode="auto">
          <a:xfrm>
            <a:off x="2021813" y="2978562"/>
            <a:ext cx="2356315" cy="985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p>
            <a:pPr algn="r" defTabSz="1219170" eaLnBrk="0" fontAlgn="base" hangingPunct="0">
              <a:spcBef>
                <a:spcPct val="0"/>
              </a:spcBef>
              <a:spcAft>
                <a:spcPct val="0"/>
              </a:spcAft>
            </a:pPr>
            <a:r>
              <a:rPr lang="ar-SA" altLang="en-US" sz="1867" b="1" dirty="0">
                <a:latin typeface="Jameel Noori Nastaleeq" panose="02000503000000000004" pitchFamily="2" charset="-78"/>
                <a:cs typeface="Jameel Noori Nastaleeq" panose="02000503000000000004" pitchFamily="2" charset="-78"/>
              </a:rPr>
              <a:t>آپ انگریزی سے اردو اور اردو سے انگریزی میں زبان منتخب کرسکتے ہیں۔</a:t>
            </a:r>
            <a:endParaRPr lang="en-US" altLang="en-US" sz="1867" b="1" dirty="0">
              <a:latin typeface="Jameel Noori Nastaleeq" panose="02000503000000000004" pitchFamily="2" charset="-78"/>
              <a:cs typeface="Jameel Noori Nastaleeq" panose="02000503000000000004" pitchFamily="2" charset="-78"/>
            </a:endParaRPr>
          </a:p>
          <a:p>
            <a:pPr algn="r" defTabSz="1219170" eaLnBrk="0" fontAlgn="base" hangingPunct="0">
              <a:spcBef>
                <a:spcPct val="0"/>
              </a:spcBef>
              <a:spcAft>
                <a:spcPct val="0"/>
              </a:spcAft>
            </a:pPr>
            <a:endParaRPr lang="en-US" altLang="en-US" sz="1867" b="1" dirty="0">
              <a:latin typeface="Jameel Noori Nastaleeq" panose="02000503000000000004" pitchFamily="2" charset="-78"/>
              <a:cs typeface="Jameel Noori Nastaleeq" panose="02000503000000000004" pitchFamily="2" charset="-78"/>
            </a:endParaRPr>
          </a:p>
        </p:txBody>
      </p:sp>
      <p:sp>
        <p:nvSpPr>
          <p:cNvPr id="26" name="Rectangle 12">
            <a:extLst>
              <a:ext uri="{FF2B5EF4-FFF2-40B4-BE49-F238E27FC236}">
                <a16:creationId xmlns:a16="http://schemas.microsoft.com/office/drawing/2014/main" id="{4A66B546-85B3-456A-BFCD-9CBFEF72353D}"/>
              </a:ext>
            </a:extLst>
          </p:cNvPr>
          <p:cNvSpPr>
            <a:spLocks noChangeArrowheads="1"/>
          </p:cNvSpPr>
          <p:nvPr/>
        </p:nvSpPr>
        <p:spPr bwMode="auto">
          <a:xfrm>
            <a:off x="1" y="-369332"/>
            <a:ext cx="24628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br>
              <a:rPr lang="en-US" altLang="en-US" sz="1600">
                <a:solidFill>
                  <a:srgbClr val="FFFFFF"/>
                </a:solidFill>
                <a:latin typeface="Söhne"/>
              </a:rPr>
            </a:br>
            <a:endParaRPr lang="en-US" altLang="en-US" sz="2400">
              <a:latin typeface="Arial" panose="020B0604020202020204" pitchFamily="34" charset="0"/>
            </a:endParaRPr>
          </a:p>
        </p:txBody>
      </p:sp>
      <p:sp>
        <p:nvSpPr>
          <p:cNvPr id="27" name="Rectangle 13">
            <a:extLst>
              <a:ext uri="{FF2B5EF4-FFF2-40B4-BE49-F238E27FC236}">
                <a16:creationId xmlns:a16="http://schemas.microsoft.com/office/drawing/2014/main" id="{70E3C663-5034-4E13-BE29-978832A1ABA7}"/>
              </a:ext>
            </a:extLst>
          </p:cNvPr>
          <p:cNvSpPr>
            <a:spLocks noChangeArrowheads="1"/>
          </p:cNvSpPr>
          <p:nvPr/>
        </p:nvSpPr>
        <p:spPr bwMode="auto">
          <a:xfrm>
            <a:off x="1923023" y="3819158"/>
            <a:ext cx="2457104" cy="985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p>
            <a:pPr algn="r" defTabSz="1219170" eaLnBrk="0" fontAlgn="base" hangingPunct="0">
              <a:spcBef>
                <a:spcPct val="0"/>
              </a:spcBef>
              <a:spcAft>
                <a:spcPct val="0"/>
              </a:spcAft>
            </a:pPr>
            <a:r>
              <a:rPr lang="en-US" altLang="en-US" sz="1867" b="1" dirty="0">
                <a:latin typeface="Jameel Noori Nastaleeq" panose="02000503000000000004" pitchFamily="2" charset="-78"/>
                <a:cs typeface="Jameel Noori Nastaleeq" panose="02000503000000000004" pitchFamily="2" charset="-78"/>
              </a:rPr>
              <a:t>"</a:t>
            </a:r>
            <a:r>
              <a:rPr lang="ar-SA" altLang="en-US" sz="1867" b="1" dirty="0">
                <a:latin typeface="Jameel Noori Nastaleeq" panose="02000503000000000004" pitchFamily="2" charset="-78"/>
                <a:cs typeface="Jameel Noori Nastaleeq" panose="02000503000000000004" pitchFamily="2" charset="-78"/>
              </a:rPr>
              <a:t>یہاں روشنی اور تاریکی موڈ کو تبدیل کریں</a:t>
            </a:r>
            <a:r>
              <a:rPr lang="en-US" altLang="en-US" sz="1867" b="1" dirty="0">
                <a:latin typeface="Jameel Noori Nastaleeq" panose="02000503000000000004" pitchFamily="2" charset="-78"/>
                <a:cs typeface="Jameel Noori Nastaleeq" panose="02000503000000000004" pitchFamily="2" charset="-78"/>
              </a:rPr>
              <a:t>"</a:t>
            </a:r>
          </a:p>
          <a:p>
            <a:pPr algn="r" defTabSz="1219170" eaLnBrk="0" fontAlgn="base" hangingPunct="0">
              <a:spcBef>
                <a:spcPct val="0"/>
              </a:spcBef>
              <a:spcAft>
                <a:spcPct val="0"/>
              </a:spcAft>
            </a:pPr>
            <a:endParaRPr lang="en-US" altLang="en-US" sz="1867" b="1" dirty="0">
              <a:latin typeface="Jameel Noori Nastaleeq" panose="02000503000000000004" pitchFamily="2" charset="-78"/>
              <a:cs typeface="Jameel Noori Nastaleeq" panose="02000503000000000004" pitchFamily="2" charset="-78"/>
            </a:endParaRPr>
          </a:p>
        </p:txBody>
      </p:sp>
      <p:sp>
        <p:nvSpPr>
          <p:cNvPr id="28" name="Rectangle 14">
            <a:extLst>
              <a:ext uri="{FF2B5EF4-FFF2-40B4-BE49-F238E27FC236}">
                <a16:creationId xmlns:a16="http://schemas.microsoft.com/office/drawing/2014/main" id="{9CDBC6CF-A7D5-4343-B84F-1ADA1235D7A4}"/>
              </a:ext>
            </a:extLst>
          </p:cNvPr>
          <p:cNvSpPr>
            <a:spLocks noChangeArrowheads="1"/>
          </p:cNvSpPr>
          <p:nvPr/>
        </p:nvSpPr>
        <p:spPr bwMode="auto">
          <a:xfrm>
            <a:off x="1" y="-369332"/>
            <a:ext cx="24628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br>
              <a:rPr lang="en-US" altLang="en-US" sz="1600">
                <a:solidFill>
                  <a:srgbClr val="FFFFFF"/>
                </a:solidFill>
                <a:latin typeface="Söhne"/>
              </a:rPr>
            </a:br>
            <a:endParaRPr lang="en-US" altLang="en-US" sz="2400">
              <a:latin typeface="Arial" panose="020B0604020202020204" pitchFamily="34" charset="0"/>
            </a:endParaRPr>
          </a:p>
        </p:txBody>
      </p:sp>
      <p:sp>
        <p:nvSpPr>
          <p:cNvPr id="22" name="Oval 21">
            <a:extLst>
              <a:ext uri="{FF2B5EF4-FFF2-40B4-BE49-F238E27FC236}">
                <a16:creationId xmlns:a16="http://schemas.microsoft.com/office/drawing/2014/main" id="{82B94164-6A86-423E-B16C-65A6D7DB3970}"/>
              </a:ext>
            </a:extLst>
          </p:cNvPr>
          <p:cNvSpPr/>
          <p:nvPr/>
        </p:nvSpPr>
        <p:spPr>
          <a:xfrm>
            <a:off x="4422569" y="2436425"/>
            <a:ext cx="192692" cy="210217"/>
          </a:xfrm>
          <a:prstGeom prst="ellipse">
            <a:avLst/>
          </a:prstGeom>
          <a:solidFill>
            <a:srgbClr val="FF0000"/>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333" b="1" dirty="0">
                <a:latin typeface="Fira Sans Extra Condensed" panose="020B0604020202020204" charset="0"/>
              </a:rPr>
              <a:t>1</a:t>
            </a:r>
          </a:p>
        </p:txBody>
      </p:sp>
      <p:sp>
        <p:nvSpPr>
          <p:cNvPr id="29" name="Oval 28">
            <a:extLst>
              <a:ext uri="{FF2B5EF4-FFF2-40B4-BE49-F238E27FC236}">
                <a16:creationId xmlns:a16="http://schemas.microsoft.com/office/drawing/2014/main" id="{9C8BCCF1-A494-4018-BFAC-1B52F3DE633E}"/>
              </a:ext>
            </a:extLst>
          </p:cNvPr>
          <p:cNvSpPr/>
          <p:nvPr/>
        </p:nvSpPr>
        <p:spPr>
          <a:xfrm>
            <a:off x="4422569" y="3103376"/>
            <a:ext cx="192692" cy="210217"/>
          </a:xfrm>
          <a:prstGeom prst="ellipse">
            <a:avLst/>
          </a:prstGeom>
          <a:solidFill>
            <a:srgbClr val="FF0000"/>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333" b="1" dirty="0">
                <a:latin typeface="Fira Sans Extra Condensed" panose="020B0604020202020204" charset="0"/>
              </a:rPr>
              <a:t>2</a:t>
            </a:r>
          </a:p>
        </p:txBody>
      </p:sp>
      <p:sp>
        <p:nvSpPr>
          <p:cNvPr id="30" name="Oval 29">
            <a:extLst>
              <a:ext uri="{FF2B5EF4-FFF2-40B4-BE49-F238E27FC236}">
                <a16:creationId xmlns:a16="http://schemas.microsoft.com/office/drawing/2014/main" id="{B29193F0-97CC-4FC6-B91D-CA98C1CD8A07}"/>
              </a:ext>
            </a:extLst>
          </p:cNvPr>
          <p:cNvSpPr/>
          <p:nvPr/>
        </p:nvSpPr>
        <p:spPr>
          <a:xfrm>
            <a:off x="4422567" y="3904773"/>
            <a:ext cx="192692" cy="210217"/>
          </a:xfrm>
          <a:prstGeom prst="ellipse">
            <a:avLst/>
          </a:prstGeom>
          <a:solidFill>
            <a:srgbClr val="FF0000"/>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333" b="1" dirty="0">
                <a:latin typeface="Fira Sans Extra Condensed" panose="020B0604020202020204" charset="0"/>
              </a:rPr>
              <a:t>3</a:t>
            </a:r>
          </a:p>
        </p:txBody>
      </p:sp>
      <p:sp>
        <p:nvSpPr>
          <p:cNvPr id="31" name="Oval 30">
            <a:extLst>
              <a:ext uri="{FF2B5EF4-FFF2-40B4-BE49-F238E27FC236}">
                <a16:creationId xmlns:a16="http://schemas.microsoft.com/office/drawing/2014/main" id="{E1E99AAC-8FA7-4D37-A3FF-33F1E8B9B516}"/>
              </a:ext>
            </a:extLst>
          </p:cNvPr>
          <p:cNvSpPr/>
          <p:nvPr/>
        </p:nvSpPr>
        <p:spPr>
          <a:xfrm>
            <a:off x="9512763" y="2252932"/>
            <a:ext cx="192692" cy="210217"/>
          </a:xfrm>
          <a:prstGeom prst="ellipse">
            <a:avLst/>
          </a:prstGeom>
          <a:solidFill>
            <a:srgbClr val="FF0000"/>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333" b="1" dirty="0">
                <a:latin typeface="Fira Sans Extra Condensed" panose="020B0604020202020204" charset="0"/>
              </a:rPr>
              <a:t>4</a:t>
            </a:r>
          </a:p>
        </p:txBody>
      </p:sp>
    </p:spTree>
    <p:extLst>
      <p:ext uri="{BB962C8B-B14F-4D97-AF65-F5344CB8AC3E}">
        <p14:creationId xmlns:p14="http://schemas.microsoft.com/office/powerpoint/2010/main" val="40687573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44"/>
        <p:cNvGrpSpPr/>
        <p:nvPr/>
      </p:nvGrpSpPr>
      <p:grpSpPr>
        <a:xfrm>
          <a:off x="0" y="0"/>
          <a:ext cx="0" cy="0"/>
          <a:chOff x="0" y="0"/>
          <a:chExt cx="0" cy="0"/>
        </a:xfrm>
      </p:grpSpPr>
      <p:pic>
        <p:nvPicPr>
          <p:cNvPr id="13" name="Picture 12">
            <a:extLst>
              <a:ext uri="{FF2B5EF4-FFF2-40B4-BE49-F238E27FC236}">
                <a16:creationId xmlns:a16="http://schemas.microsoft.com/office/drawing/2014/main" id="{8D862367-662B-43E7-8522-44989E7CCD89}"/>
              </a:ext>
            </a:extLst>
          </p:cNvPr>
          <p:cNvPicPr>
            <a:picLocks noChangeAspect="1"/>
          </p:cNvPicPr>
          <p:nvPr/>
        </p:nvPicPr>
        <p:blipFill>
          <a:blip r:embed="rId3"/>
          <a:stretch>
            <a:fillRect/>
          </a:stretch>
        </p:blipFill>
        <p:spPr>
          <a:xfrm>
            <a:off x="384649" y="1047789"/>
            <a:ext cx="2286711" cy="4295748"/>
          </a:xfrm>
          <a:prstGeom prst="rect">
            <a:avLst/>
          </a:prstGeom>
          <a:ln>
            <a:noFill/>
          </a:ln>
          <a:effectLst>
            <a:outerShdw blurRad="292100" dist="139700" dir="2700000" algn="tl" rotWithShape="0">
              <a:srgbClr val="333333">
                <a:alpha val="65000"/>
              </a:srgbClr>
            </a:outerShdw>
          </a:effectLst>
        </p:spPr>
      </p:pic>
      <p:pic>
        <p:nvPicPr>
          <p:cNvPr id="15" name="Picture 14">
            <a:extLst>
              <a:ext uri="{FF2B5EF4-FFF2-40B4-BE49-F238E27FC236}">
                <a16:creationId xmlns:a16="http://schemas.microsoft.com/office/drawing/2014/main" id="{A28E6598-694A-4427-B7DF-434CF86506C7}"/>
              </a:ext>
            </a:extLst>
          </p:cNvPr>
          <p:cNvPicPr>
            <a:picLocks noChangeAspect="1"/>
          </p:cNvPicPr>
          <p:nvPr/>
        </p:nvPicPr>
        <p:blipFill>
          <a:blip r:embed="rId4"/>
          <a:stretch>
            <a:fillRect/>
          </a:stretch>
        </p:blipFill>
        <p:spPr>
          <a:xfrm>
            <a:off x="5204272" y="1047789"/>
            <a:ext cx="2443872" cy="4295748"/>
          </a:xfrm>
          <a:prstGeom prst="rect">
            <a:avLst/>
          </a:prstGeom>
          <a:ln>
            <a:noFill/>
          </a:ln>
          <a:effectLst>
            <a:outerShdw blurRad="292100" dist="139700" dir="2700000" algn="tl" rotWithShape="0">
              <a:srgbClr val="333333">
                <a:alpha val="65000"/>
              </a:srgbClr>
            </a:outerShdw>
          </a:effectLst>
        </p:spPr>
      </p:pic>
      <p:grpSp>
        <p:nvGrpSpPr>
          <p:cNvPr id="107" name="Google Shape;2467;p100">
            <a:extLst>
              <a:ext uri="{FF2B5EF4-FFF2-40B4-BE49-F238E27FC236}">
                <a16:creationId xmlns:a16="http://schemas.microsoft.com/office/drawing/2014/main" id="{1ABB983B-3C8C-4DEB-A6D7-9A4677332DC1}"/>
              </a:ext>
            </a:extLst>
          </p:cNvPr>
          <p:cNvGrpSpPr/>
          <p:nvPr/>
        </p:nvGrpSpPr>
        <p:grpSpPr>
          <a:xfrm>
            <a:off x="477051" y="4410325"/>
            <a:ext cx="1408539" cy="1599576"/>
            <a:chOff x="858913" y="1569263"/>
            <a:chExt cx="1607960" cy="2415231"/>
          </a:xfrm>
        </p:grpSpPr>
        <p:sp>
          <p:nvSpPr>
            <p:cNvPr id="108" name="Google Shape;2468;p100">
              <a:extLst>
                <a:ext uri="{FF2B5EF4-FFF2-40B4-BE49-F238E27FC236}">
                  <a16:creationId xmlns:a16="http://schemas.microsoft.com/office/drawing/2014/main" id="{2CFE642B-8E53-4B2C-B772-BBC334735C97}"/>
                </a:ext>
              </a:extLst>
            </p:cNvPr>
            <p:cNvSpPr/>
            <p:nvPr/>
          </p:nvSpPr>
          <p:spPr>
            <a:xfrm>
              <a:off x="858913" y="1569263"/>
              <a:ext cx="1258811" cy="2415231"/>
            </a:xfrm>
            <a:custGeom>
              <a:avLst/>
              <a:gdLst/>
              <a:ahLst/>
              <a:cxnLst/>
              <a:rect l="l" t="t" r="r" b="b"/>
              <a:pathLst>
                <a:path w="13044" h="25027" extrusionOk="0">
                  <a:moveTo>
                    <a:pt x="524" y="1"/>
                  </a:moveTo>
                  <a:cubicBezTo>
                    <a:pt x="233" y="1"/>
                    <a:pt x="0" y="245"/>
                    <a:pt x="0" y="539"/>
                  </a:cubicBezTo>
                  <a:lnTo>
                    <a:pt x="0" y="24503"/>
                  </a:lnTo>
                  <a:cubicBezTo>
                    <a:pt x="0" y="24794"/>
                    <a:pt x="233" y="25027"/>
                    <a:pt x="524" y="25027"/>
                  </a:cubicBezTo>
                  <a:lnTo>
                    <a:pt x="12517" y="25027"/>
                  </a:lnTo>
                  <a:cubicBezTo>
                    <a:pt x="12811" y="25027"/>
                    <a:pt x="13044" y="24794"/>
                    <a:pt x="13044" y="24503"/>
                  </a:cubicBezTo>
                  <a:lnTo>
                    <a:pt x="13044" y="539"/>
                  </a:lnTo>
                  <a:cubicBezTo>
                    <a:pt x="13044" y="245"/>
                    <a:pt x="12811" y="1"/>
                    <a:pt x="12517" y="1"/>
                  </a:cubicBezTo>
                  <a:close/>
                </a:path>
              </a:pathLst>
            </a:custGeom>
            <a:solidFill>
              <a:schemeClr val="lt1"/>
            </a:solidFill>
            <a:ln>
              <a:noFill/>
            </a:ln>
            <a:effectLst>
              <a:outerShdw blurRad="57150" dist="57150" dir="5400000" algn="bl" rotWithShape="0">
                <a:schemeClr val="dk1">
                  <a:alpha val="16000"/>
                </a:schemeClr>
              </a:outerShdw>
            </a:effectLst>
          </p:spPr>
          <p:txBody>
            <a:bodyPr spcFirstLastPara="1" wrap="square" lIns="121900" tIns="121900" rIns="121900" bIns="121900" anchor="ctr" anchorCtr="0">
              <a:noAutofit/>
            </a:bodyPr>
            <a:lstStyle/>
            <a:p>
              <a:endParaRPr sz="2400">
                <a:latin typeface="Fira Sans Extra Condensed" panose="020B0604020202020204" charset="0"/>
              </a:endParaRPr>
            </a:p>
          </p:txBody>
        </p:sp>
        <p:sp>
          <p:nvSpPr>
            <p:cNvPr id="109" name="Google Shape;2469;p100">
              <a:extLst>
                <a:ext uri="{FF2B5EF4-FFF2-40B4-BE49-F238E27FC236}">
                  <a16:creationId xmlns:a16="http://schemas.microsoft.com/office/drawing/2014/main" id="{69536460-8719-424C-B6BE-851893D88907}"/>
                </a:ext>
              </a:extLst>
            </p:cNvPr>
            <p:cNvSpPr/>
            <p:nvPr/>
          </p:nvSpPr>
          <p:spPr>
            <a:xfrm>
              <a:off x="900506" y="1612014"/>
              <a:ext cx="1175624" cy="2330885"/>
            </a:xfrm>
            <a:custGeom>
              <a:avLst/>
              <a:gdLst/>
              <a:ahLst/>
              <a:cxnLst/>
              <a:rect l="l" t="t" r="r" b="b"/>
              <a:pathLst>
                <a:path w="12182" h="24153" extrusionOk="0">
                  <a:moveTo>
                    <a:pt x="1039" y="0"/>
                  </a:moveTo>
                  <a:cubicBezTo>
                    <a:pt x="465" y="0"/>
                    <a:pt x="1" y="468"/>
                    <a:pt x="1" y="1039"/>
                  </a:cubicBezTo>
                  <a:lnTo>
                    <a:pt x="1" y="23114"/>
                  </a:lnTo>
                  <a:cubicBezTo>
                    <a:pt x="1" y="23688"/>
                    <a:pt x="465" y="24152"/>
                    <a:pt x="1039" y="24152"/>
                  </a:cubicBezTo>
                  <a:lnTo>
                    <a:pt x="11143" y="24152"/>
                  </a:lnTo>
                  <a:cubicBezTo>
                    <a:pt x="11714" y="24152"/>
                    <a:pt x="12182" y="23688"/>
                    <a:pt x="12182" y="23114"/>
                  </a:cubicBezTo>
                  <a:lnTo>
                    <a:pt x="12182" y="1039"/>
                  </a:lnTo>
                  <a:cubicBezTo>
                    <a:pt x="12182" y="468"/>
                    <a:pt x="11714" y="0"/>
                    <a:pt x="11143" y="0"/>
                  </a:cubicBezTo>
                  <a:lnTo>
                    <a:pt x="9334" y="0"/>
                  </a:lnTo>
                  <a:lnTo>
                    <a:pt x="9334" y="527"/>
                  </a:lnTo>
                  <a:cubicBezTo>
                    <a:pt x="9334" y="899"/>
                    <a:pt x="9031" y="1191"/>
                    <a:pt x="8670" y="1191"/>
                  </a:cubicBezTo>
                  <a:lnTo>
                    <a:pt x="3512" y="1191"/>
                  </a:lnTo>
                  <a:cubicBezTo>
                    <a:pt x="3151" y="1191"/>
                    <a:pt x="2860" y="899"/>
                    <a:pt x="2860" y="527"/>
                  </a:cubicBezTo>
                  <a:lnTo>
                    <a:pt x="2860" y="0"/>
                  </a:lnTo>
                  <a:close/>
                </a:path>
              </a:pathLst>
            </a:custGeom>
            <a:gradFill>
              <a:gsLst>
                <a:gs pos="0">
                  <a:schemeClr val="lt1"/>
                </a:gs>
                <a:gs pos="100000">
                  <a:srgbClr val="66BEE9">
                    <a:alpha val="34509"/>
                  </a:srgbClr>
                </a:gs>
              </a:gsLst>
              <a:lin ang="5400700" scaled="0"/>
            </a:gradFill>
            <a:ln>
              <a:noFill/>
            </a:ln>
            <a:effectLst>
              <a:outerShdw blurRad="57150" dist="57150" dir="5400000" algn="bl" rotWithShape="0">
                <a:schemeClr val="dk1">
                  <a:alpha val="16000"/>
                </a:schemeClr>
              </a:outerShdw>
            </a:effectLst>
          </p:spPr>
          <p:txBody>
            <a:bodyPr spcFirstLastPara="1" wrap="square" lIns="121900" tIns="121900" rIns="121900" bIns="121900" anchor="ctr" anchorCtr="0">
              <a:noAutofit/>
            </a:bodyPr>
            <a:lstStyle/>
            <a:p>
              <a:endParaRPr sz="2400">
                <a:latin typeface="Fira Sans Extra Condensed" panose="020B0604020202020204" charset="0"/>
              </a:endParaRPr>
            </a:p>
          </p:txBody>
        </p:sp>
        <p:sp>
          <p:nvSpPr>
            <p:cNvPr id="110" name="Google Shape;2470;p100">
              <a:extLst>
                <a:ext uri="{FF2B5EF4-FFF2-40B4-BE49-F238E27FC236}">
                  <a16:creationId xmlns:a16="http://schemas.microsoft.com/office/drawing/2014/main" id="{3827FAA2-C466-4530-B448-C37FE4E79A2E}"/>
                </a:ext>
              </a:extLst>
            </p:cNvPr>
            <p:cNvSpPr/>
            <p:nvPr/>
          </p:nvSpPr>
          <p:spPr>
            <a:xfrm>
              <a:off x="1698789" y="3129936"/>
              <a:ext cx="309781" cy="309781"/>
            </a:xfrm>
            <a:custGeom>
              <a:avLst/>
              <a:gdLst/>
              <a:ahLst/>
              <a:cxnLst/>
              <a:rect l="l" t="t" r="r" b="b"/>
              <a:pathLst>
                <a:path w="3210" h="3210" extrusionOk="0">
                  <a:moveTo>
                    <a:pt x="723" y="0"/>
                  </a:moveTo>
                  <a:cubicBezTo>
                    <a:pt x="328" y="0"/>
                    <a:pt x="0" y="328"/>
                    <a:pt x="0" y="712"/>
                  </a:cubicBezTo>
                  <a:lnTo>
                    <a:pt x="0" y="2498"/>
                  </a:lnTo>
                  <a:cubicBezTo>
                    <a:pt x="0" y="2893"/>
                    <a:pt x="328" y="3209"/>
                    <a:pt x="723" y="3209"/>
                  </a:cubicBezTo>
                  <a:lnTo>
                    <a:pt x="2498" y="3209"/>
                  </a:lnTo>
                  <a:cubicBezTo>
                    <a:pt x="2893" y="3209"/>
                    <a:pt x="3210" y="2893"/>
                    <a:pt x="3210" y="2498"/>
                  </a:cubicBezTo>
                  <a:lnTo>
                    <a:pt x="3210" y="712"/>
                  </a:lnTo>
                  <a:cubicBezTo>
                    <a:pt x="3210" y="328"/>
                    <a:pt x="2893" y="0"/>
                    <a:pt x="2498" y="0"/>
                  </a:cubicBezTo>
                  <a:close/>
                </a:path>
              </a:pathLst>
            </a:custGeom>
            <a:solidFill>
              <a:schemeClr val="accent1"/>
            </a:solidFill>
            <a:ln>
              <a:noFill/>
            </a:ln>
            <a:effectLst>
              <a:outerShdw blurRad="57150" dist="57150" dir="5400000" algn="bl" rotWithShape="0">
                <a:schemeClr val="dk1">
                  <a:alpha val="16000"/>
                </a:schemeClr>
              </a:outerShdw>
            </a:effectLst>
          </p:spPr>
          <p:txBody>
            <a:bodyPr spcFirstLastPara="1" wrap="square" lIns="121900" tIns="121900" rIns="121900" bIns="121900" anchor="ctr" anchorCtr="0">
              <a:noAutofit/>
            </a:bodyPr>
            <a:lstStyle/>
            <a:p>
              <a:endParaRPr sz="2400">
                <a:latin typeface="Fira Sans Extra Condensed" panose="020B0604020202020204" charset="0"/>
              </a:endParaRPr>
            </a:p>
          </p:txBody>
        </p:sp>
        <p:sp>
          <p:nvSpPr>
            <p:cNvPr id="111" name="Google Shape;2471;p100">
              <a:extLst>
                <a:ext uri="{FF2B5EF4-FFF2-40B4-BE49-F238E27FC236}">
                  <a16:creationId xmlns:a16="http://schemas.microsoft.com/office/drawing/2014/main" id="{2ED2F91C-7FB1-4372-8EF8-E4F2BCC310AC}"/>
                </a:ext>
              </a:extLst>
            </p:cNvPr>
            <p:cNvSpPr/>
            <p:nvPr/>
          </p:nvSpPr>
          <p:spPr>
            <a:xfrm>
              <a:off x="1716931" y="1627937"/>
              <a:ext cx="52788" cy="54139"/>
            </a:xfrm>
            <a:custGeom>
              <a:avLst/>
              <a:gdLst/>
              <a:ahLst/>
              <a:cxnLst/>
              <a:rect l="l" t="t" r="r" b="b"/>
              <a:pathLst>
                <a:path w="547" h="561" extrusionOk="0">
                  <a:moveTo>
                    <a:pt x="280" y="1"/>
                  </a:moveTo>
                  <a:cubicBezTo>
                    <a:pt x="115" y="1"/>
                    <a:pt x="0" y="127"/>
                    <a:pt x="0" y="281"/>
                  </a:cubicBezTo>
                  <a:cubicBezTo>
                    <a:pt x="0" y="432"/>
                    <a:pt x="115" y="561"/>
                    <a:pt x="280" y="561"/>
                  </a:cubicBezTo>
                  <a:cubicBezTo>
                    <a:pt x="431" y="561"/>
                    <a:pt x="546" y="432"/>
                    <a:pt x="546" y="281"/>
                  </a:cubicBezTo>
                  <a:cubicBezTo>
                    <a:pt x="546" y="127"/>
                    <a:pt x="431" y="1"/>
                    <a:pt x="280" y="1"/>
                  </a:cubicBezTo>
                  <a:close/>
                </a:path>
              </a:pathLst>
            </a:custGeom>
            <a:solidFill>
              <a:schemeClr val="dk1"/>
            </a:solidFill>
            <a:ln>
              <a:noFill/>
            </a:ln>
            <a:effectLst>
              <a:outerShdw blurRad="57150" dist="57150" dir="5400000" algn="bl" rotWithShape="0">
                <a:schemeClr val="dk1">
                  <a:alpha val="16000"/>
                </a:schemeClr>
              </a:outerShdw>
            </a:effectLst>
          </p:spPr>
          <p:txBody>
            <a:bodyPr spcFirstLastPara="1" wrap="square" lIns="121900" tIns="121900" rIns="121900" bIns="121900" anchor="ctr" anchorCtr="0">
              <a:noAutofit/>
            </a:bodyPr>
            <a:lstStyle/>
            <a:p>
              <a:endParaRPr sz="2400">
                <a:latin typeface="Fira Sans Extra Condensed" panose="020B0604020202020204" charset="0"/>
              </a:endParaRPr>
            </a:p>
          </p:txBody>
        </p:sp>
        <p:sp>
          <p:nvSpPr>
            <p:cNvPr id="112" name="Google Shape;2472;p100">
              <a:extLst>
                <a:ext uri="{FF2B5EF4-FFF2-40B4-BE49-F238E27FC236}">
                  <a16:creationId xmlns:a16="http://schemas.microsoft.com/office/drawing/2014/main" id="{723344A1-29AA-4186-85FE-A0FFE43DF8BA}"/>
                </a:ext>
              </a:extLst>
            </p:cNvPr>
            <p:cNvSpPr/>
            <p:nvPr/>
          </p:nvSpPr>
          <p:spPr>
            <a:xfrm>
              <a:off x="1210188" y="1627937"/>
              <a:ext cx="54139" cy="54139"/>
            </a:xfrm>
            <a:custGeom>
              <a:avLst/>
              <a:gdLst/>
              <a:ahLst/>
              <a:cxnLst/>
              <a:rect l="l" t="t" r="r" b="b"/>
              <a:pathLst>
                <a:path w="561" h="561" extrusionOk="0">
                  <a:moveTo>
                    <a:pt x="281" y="1"/>
                  </a:moveTo>
                  <a:cubicBezTo>
                    <a:pt x="127" y="1"/>
                    <a:pt x="1" y="127"/>
                    <a:pt x="1" y="281"/>
                  </a:cubicBezTo>
                  <a:cubicBezTo>
                    <a:pt x="1" y="432"/>
                    <a:pt x="127" y="561"/>
                    <a:pt x="281" y="561"/>
                  </a:cubicBezTo>
                  <a:cubicBezTo>
                    <a:pt x="432" y="561"/>
                    <a:pt x="561" y="432"/>
                    <a:pt x="561" y="281"/>
                  </a:cubicBezTo>
                  <a:cubicBezTo>
                    <a:pt x="561" y="127"/>
                    <a:pt x="432" y="1"/>
                    <a:pt x="281" y="1"/>
                  </a:cubicBezTo>
                  <a:close/>
                </a:path>
              </a:pathLst>
            </a:custGeom>
            <a:solidFill>
              <a:schemeClr val="dk1"/>
            </a:solidFill>
            <a:ln>
              <a:noFill/>
            </a:ln>
            <a:effectLst>
              <a:outerShdw blurRad="57150" dist="57150" dir="5400000" algn="bl" rotWithShape="0">
                <a:schemeClr val="dk1">
                  <a:alpha val="16000"/>
                </a:schemeClr>
              </a:outerShdw>
            </a:effectLst>
          </p:spPr>
          <p:txBody>
            <a:bodyPr spcFirstLastPara="1" wrap="square" lIns="121900" tIns="121900" rIns="121900" bIns="121900" anchor="ctr" anchorCtr="0">
              <a:noAutofit/>
            </a:bodyPr>
            <a:lstStyle/>
            <a:p>
              <a:endParaRPr sz="2400">
                <a:latin typeface="Fira Sans Extra Condensed" panose="020B0604020202020204" charset="0"/>
              </a:endParaRPr>
            </a:p>
          </p:txBody>
        </p:sp>
        <p:sp>
          <p:nvSpPr>
            <p:cNvPr id="113" name="Google Shape;2473;p100">
              <a:extLst>
                <a:ext uri="{FF2B5EF4-FFF2-40B4-BE49-F238E27FC236}">
                  <a16:creationId xmlns:a16="http://schemas.microsoft.com/office/drawing/2014/main" id="{5A17BA76-64F8-4B24-9CF8-9DBAD8C05EBE}"/>
                </a:ext>
              </a:extLst>
            </p:cNvPr>
            <p:cNvSpPr/>
            <p:nvPr/>
          </p:nvSpPr>
          <p:spPr>
            <a:xfrm>
              <a:off x="1636930" y="1627937"/>
              <a:ext cx="53078" cy="54139"/>
            </a:xfrm>
            <a:custGeom>
              <a:avLst/>
              <a:gdLst/>
              <a:ahLst/>
              <a:cxnLst/>
              <a:rect l="l" t="t" r="r" b="b"/>
              <a:pathLst>
                <a:path w="550" h="561" extrusionOk="0">
                  <a:moveTo>
                    <a:pt x="280" y="1"/>
                  </a:moveTo>
                  <a:cubicBezTo>
                    <a:pt x="115" y="1"/>
                    <a:pt x="0" y="127"/>
                    <a:pt x="0" y="281"/>
                  </a:cubicBezTo>
                  <a:cubicBezTo>
                    <a:pt x="0" y="432"/>
                    <a:pt x="115" y="561"/>
                    <a:pt x="280" y="561"/>
                  </a:cubicBezTo>
                  <a:cubicBezTo>
                    <a:pt x="431" y="561"/>
                    <a:pt x="549" y="432"/>
                    <a:pt x="549" y="281"/>
                  </a:cubicBezTo>
                  <a:cubicBezTo>
                    <a:pt x="549" y="127"/>
                    <a:pt x="431" y="1"/>
                    <a:pt x="280" y="1"/>
                  </a:cubicBezTo>
                  <a:close/>
                </a:path>
              </a:pathLst>
            </a:custGeom>
            <a:solidFill>
              <a:schemeClr val="dk1"/>
            </a:solidFill>
            <a:ln>
              <a:noFill/>
            </a:ln>
            <a:effectLst>
              <a:outerShdw blurRad="57150" dist="57150" dir="5400000" algn="bl" rotWithShape="0">
                <a:schemeClr val="dk1">
                  <a:alpha val="16000"/>
                </a:schemeClr>
              </a:outerShdw>
            </a:effectLst>
          </p:spPr>
          <p:txBody>
            <a:bodyPr spcFirstLastPara="1" wrap="square" lIns="121900" tIns="121900" rIns="121900" bIns="121900" anchor="ctr" anchorCtr="0">
              <a:noAutofit/>
            </a:bodyPr>
            <a:lstStyle/>
            <a:p>
              <a:endParaRPr sz="2400">
                <a:latin typeface="Fira Sans Extra Condensed" panose="020B0604020202020204" charset="0"/>
              </a:endParaRPr>
            </a:p>
          </p:txBody>
        </p:sp>
        <p:sp>
          <p:nvSpPr>
            <p:cNvPr id="114" name="Google Shape;2474;p100">
              <a:extLst>
                <a:ext uri="{FF2B5EF4-FFF2-40B4-BE49-F238E27FC236}">
                  <a16:creationId xmlns:a16="http://schemas.microsoft.com/office/drawing/2014/main" id="{ABA3418A-1CFF-4F67-8552-CC03FC5CDBD6}"/>
                </a:ext>
              </a:extLst>
            </p:cNvPr>
            <p:cNvSpPr/>
            <p:nvPr/>
          </p:nvSpPr>
          <p:spPr>
            <a:xfrm>
              <a:off x="1372315" y="1637974"/>
              <a:ext cx="231998" cy="33873"/>
            </a:xfrm>
            <a:custGeom>
              <a:avLst/>
              <a:gdLst/>
              <a:ahLst/>
              <a:cxnLst/>
              <a:rect l="l" t="t" r="r" b="b"/>
              <a:pathLst>
                <a:path w="2404" h="351" extrusionOk="0">
                  <a:moveTo>
                    <a:pt x="174" y="0"/>
                  </a:moveTo>
                  <a:cubicBezTo>
                    <a:pt x="82" y="0"/>
                    <a:pt x="1" y="81"/>
                    <a:pt x="1" y="177"/>
                  </a:cubicBezTo>
                  <a:cubicBezTo>
                    <a:pt x="1" y="269"/>
                    <a:pt x="82" y="350"/>
                    <a:pt x="174" y="350"/>
                  </a:cubicBezTo>
                  <a:lnTo>
                    <a:pt x="2227" y="350"/>
                  </a:lnTo>
                  <a:cubicBezTo>
                    <a:pt x="2322" y="350"/>
                    <a:pt x="2403" y="269"/>
                    <a:pt x="2403" y="177"/>
                  </a:cubicBezTo>
                  <a:cubicBezTo>
                    <a:pt x="2403" y="81"/>
                    <a:pt x="2322" y="0"/>
                    <a:pt x="2227" y="0"/>
                  </a:cubicBezTo>
                  <a:close/>
                </a:path>
              </a:pathLst>
            </a:custGeom>
            <a:solidFill>
              <a:schemeClr val="dk1"/>
            </a:solidFill>
            <a:ln>
              <a:noFill/>
            </a:ln>
            <a:effectLst>
              <a:outerShdw blurRad="57150" dist="57150" dir="5400000" algn="bl" rotWithShape="0">
                <a:schemeClr val="dk1">
                  <a:alpha val="16000"/>
                </a:schemeClr>
              </a:outerShdw>
            </a:effectLst>
          </p:spPr>
          <p:txBody>
            <a:bodyPr spcFirstLastPara="1" wrap="square" lIns="121900" tIns="121900" rIns="121900" bIns="121900" anchor="ctr" anchorCtr="0">
              <a:noAutofit/>
            </a:bodyPr>
            <a:lstStyle/>
            <a:p>
              <a:endParaRPr sz="2400">
                <a:latin typeface="Fira Sans Extra Condensed" panose="020B0604020202020204" charset="0"/>
              </a:endParaRPr>
            </a:p>
          </p:txBody>
        </p:sp>
        <p:sp>
          <p:nvSpPr>
            <p:cNvPr id="115" name="Google Shape;2475;p100">
              <a:extLst>
                <a:ext uri="{FF2B5EF4-FFF2-40B4-BE49-F238E27FC236}">
                  <a16:creationId xmlns:a16="http://schemas.microsoft.com/office/drawing/2014/main" id="{327B03D8-5676-4F32-AA8C-02F2CF047EA3}"/>
                </a:ext>
              </a:extLst>
            </p:cNvPr>
            <p:cNvSpPr/>
            <p:nvPr/>
          </p:nvSpPr>
          <p:spPr>
            <a:xfrm>
              <a:off x="951075" y="1800102"/>
              <a:ext cx="1075355" cy="340084"/>
            </a:xfrm>
            <a:custGeom>
              <a:avLst/>
              <a:gdLst/>
              <a:ahLst/>
              <a:cxnLst/>
              <a:rect l="l" t="t" r="r" b="b"/>
              <a:pathLst>
                <a:path w="11143" h="3524" extrusionOk="0">
                  <a:moveTo>
                    <a:pt x="305" y="0"/>
                  </a:moveTo>
                  <a:cubicBezTo>
                    <a:pt x="140" y="0"/>
                    <a:pt x="0" y="140"/>
                    <a:pt x="0" y="303"/>
                  </a:cubicBezTo>
                  <a:lnTo>
                    <a:pt x="0" y="3232"/>
                  </a:lnTo>
                  <a:cubicBezTo>
                    <a:pt x="0" y="3397"/>
                    <a:pt x="140" y="3523"/>
                    <a:pt x="305" y="3523"/>
                  </a:cubicBezTo>
                  <a:lnTo>
                    <a:pt x="10840" y="3523"/>
                  </a:lnTo>
                  <a:cubicBezTo>
                    <a:pt x="11002" y="3523"/>
                    <a:pt x="11142" y="3397"/>
                    <a:pt x="11142" y="3232"/>
                  </a:cubicBezTo>
                  <a:lnTo>
                    <a:pt x="11142" y="303"/>
                  </a:lnTo>
                  <a:cubicBezTo>
                    <a:pt x="11142" y="140"/>
                    <a:pt x="11002" y="0"/>
                    <a:pt x="10840" y="0"/>
                  </a:cubicBezTo>
                  <a:close/>
                </a:path>
              </a:pathLst>
            </a:custGeom>
            <a:solidFill>
              <a:schemeClr val="lt2"/>
            </a:solidFill>
            <a:ln>
              <a:noFill/>
            </a:ln>
            <a:effectLst>
              <a:outerShdw blurRad="57150" dist="57150" dir="5400000" algn="bl" rotWithShape="0">
                <a:schemeClr val="dk1">
                  <a:alpha val="16000"/>
                </a:schemeClr>
              </a:outerShdw>
            </a:effectLst>
          </p:spPr>
          <p:txBody>
            <a:bodyPr spcFirstLastPara="1" wrap="square" lIns="121900" tIns="121900" rIns="121900" bIns="121900" anchor="ctr" anchorCtr="0">
              <a:noAutofit/>
            </a:bodyPr>
            <a:lstStyle/>
            <a:p>
              <a:endParaRPr sz="2400">
                <a:latin typeface="Fira Sans Extra Condensed" panose="020B0604020202020204" charset="0"/>
              </a:endParaRPr>
            </a:p>
          </p:txBody>
        </p:sp>
        <p:sp>
          <p:nvSpPr>
            <p:cNvPr id="116" name="Google Shape;2476;p100">
              <a:extLst>
                <a:ext uri="{FF2B5EF4-FFF2-40B4-BE49-F238E27FC236}">
                  <a16:creationId xmlns:a16="http://schemas.microsoft.com/office/drawing/2014/main" id="{4787BB3D-FF78-44D0-AB4C-EAF0522D1D58}"/>
                </a:ext>
              </a:extLst>
            </p:cNvPr>
            <p:cNvSpPr/>
            <p:nvPr/>
          </p:nvSpPr>
          <p:spPr>
            <a:xfrm>
              <a:off x="1319334" y="3129936"/>
              <a:ext cx="309878" cy="309781"/>
            </a:xfrm>
            <a:custGeom>
              <a:avLst/>
              <a:gdLst/>
              <a:ahLst/>
              <a:cxnLst/>
              <a:rect l="l" t="t" r="r" b="b"/>
              <a:pathLst>
                <a:path w="3211" h="3210" extrusionOk="0">
                  <a:moveTo>
                    <a:pt x="723" y="0"/>
                  </a:moveTo>
                  <a:cubicBezTo>
                    <a:pt x="326" y="0"/>
                    <a:pt x="1" y="328"/>
                    <a:pt x="1" y="712"/>
                  </a:cubicBezTo>
                  <a:lnTo>
                    <a:pt x="1" y="2498"/>
                  </a:lnTo>
                  <a:cubicBezTo>
                    <a:pt x="1" y="2893"/>
                    <a:pt x="326" y="3209"/>
                    <a:pt x="723" y="3209"/>
                  </a:cubicBezTo>
                  <a:lnTo>
                    <a:pt x="2496" y="3209"/>
                  </a:lnTo>
                  <a:cubicBezTo>
                    <a:pt x="2894" y="3209"/>
                    <a:pt x="3210" y="2893"/>
                    <a:pt x="3210" y="2498"/>
                  </a:cubicBezTo>
                  <a:lnTo>
                    <a:pt x="3210" y="712"/>
                  </a:lnTo>
                  <a:cubicBezTo>
                    <a:pt x="3210" y="328"/>
                    <a:pt x="2894" y="0"/>
                    <a:pt x="2496" y="0"/>
                  </a:cubicBezTo>
                  <a:close/>
                </a:path>
              </a:pathLst>
            </a:custGeom>
            <a:solidFill>
              <a:schemeClr val="accent1"/>
            </a:solidFill>
            <a:ln>
              <a:noFill/>
            </a:ln>
            <a:effectLst>
              <a:outerShdw blurRad="57150" dist="57150" dir="5400000" algn="bl" rotWithShape="0">
                <a:schemeClr val="dk1">
                  <a:alpha val="16000"/>
                </a:schemeClr>
              </a:outerShdw>
            </a:effectLst>
          </p:spPr>
          <p:txBody>
            <a:bodyPr spcFirstLastPara="1" wrap="square" lIns="121900" tIns="121900" rIns="121900" bIns="121900" anchor="ctr" anchorCtr="0">
              <a:noAutofit/>
            </a:bodyPr>
            <a:lstStyle/>
            <a:p>
              <a:endParaRPr sz="2400">
                <a:latin typeface="Fira Sans Extra Condensed" panose="020B0604020202020204" charset="0"/>
              </a:endParaRPr>
            </a:p>
          </p:txBody>
        </p:sp>
        <p:sp>
          <p:nvSpPr>
            <p:cNvPr id="117" name="Google Shape;2477;p100">
              <a:extLst>
                <a:ext uri="{FF2B5EF4-FFF2-40B4-BE49-F238E27FC236}">
                  <a16:creationId xmlns:a16="http://schemas.microsoft.com/office/drawing/2014/main" id="{9F83890B-B1EC-4A6E-899C-1A33FC07AB11}"/>
                </a:ext>
              </a:extLst>
            </p:cNvPr>
            <p:cNvSpPr/>
            <p:nvPr/>
          </p:nvSpPr>
          <p:spPr>
            <a:xfrm>
              <a:off x="948855" y="3129936"/>
              <a:ext cx="309781" cy="309781"/>
            </a:xfrm>
            <a:custGeom>
              <a:avLst/>
              <a:gdLst/>
              <a:ahLst/>
              <a:cxnLst/>
              <a:rect l="l" t="t" r="r" b="b"/>
              <a:pathLst>
                <a:path w="3210" h="3210" extrusionOk="0">
                  <a:moveTo>
                    <a:pt x="712" y="0"/>
                  </a:moveTo>
                  <a:cubicBezTo>
                    <a:pt x="328" y="0"/>
                    <a:pt x="1" y="328"/>
                    <a:pt x="1" y="712"/>
                  </a:cubicBezTo>
                  <a:lnTo>
                    <a:pt x="1" y="2498"/>
                  </a:lnTo>
                  <a:cubicBezTo>
                    <a:pt x="1" y="2893"/>
                    <a:pt x="328" y="3209"/>
                    <a:pt x="712" y="3209"/>
                  </a:cubicBezTo>
                  <a:lnTo>
                    <a:pt x="2499" y="3209"/>
                  </a:lnTo>
                  <a:cubicBezTo>
                    <a:pt x="2893" y="3209"/>
                    <a:pt x="3210" y="2893"/>
                    <a:pt x="3210" y="2498"/>
                  </a:cubicBezTo>
                  <a:lnTo>
                    <a:pt x="3210" y="712"/>
                  </a:lnTo>
                  <a:cubicBezTo>
                    <a:pt x="3210" y="328"/>
                    <a:pt x="2893" y="0"/>
                    <a:pt x="2499" y="0"/>
                  </a:cubicBezTo>
                  <a:close/>
                </a:path>
              </a:pathLst>
            </a:custGeom>
            <a:solidFill>
              <a:schemeClr val="accent1"/>
            </a:solidFill>
            <a:ln>
              <a:noFill/>
            </a:ln>
            <a:effectLst>
              <a:outerShdw blurRad="57150" dist="57150" dir="5400000" algn="bl" rotWithShape="0">
                <a:schemeClr val="dk1">
                  <a:alpha val="16000"/>
                </a:schemeClr>
              </a:outerShdw>
            </a:effectLst>
          </p:spPr>
          <p:txBody>
            <a:bodyPr spcFirstLastPara="1" wrap="square" lIns="121900" tIns="121900" rIns="121900" bIns="121900" anchor="ctr" anchorCtr="0">
              <a:noAutofit/>
            </a:bodyPr>
            <a:lstStyle/>
            <a:p>
              <a:endParaRPr sz="2400">
                <a:latin typeface="Fira Sans Extra Condensed" panose="020B0604020202020204" charset="0"/>
              </a:endParaRPr>
            </a:p>
          </p:txBody>
        </p:sp>
        <p:sp>
          <p:nvSpPr>
            <p:cNvPr id="118" name="Google Shape;2478;p100">
              <a:extLst>
                <a:ext uri="{FF2B5EF4-FFF2-40B4-BE49-F238E27FC236}">
                  <a16:creationId xmlns:a16="http://schemas.microsoft.com/office/drawing/2014/main" id="{5D7AB7FA-BF00-4F47-8957-A43D996903E9}"/>
                </a:ext>
              </a:extLst>
            </p:cNvPr>
            <p:cNvSpPr/>
            <p:nvPr/>
          </p:nvSpPr>
          <p:spPr>
            <a:xfrm>
              <a:off x="1698789" y="3536317"/>
              <a:ext cx="309781" cy="309781"/>
            </a:xfrm>
            <a:custGeom>
              <a:avLst/>
              <a:gdLst/>
              <a:ahLst/>
              <a:cxnLst/>
              <a:rect l="l" t="t" r="r" b="b"/>
              <a:pathLst>
                <a:path w="3210" h="3210" extrusionOk="0">
                  <a:moveTo>
                    <a:pt x="723" y="1"/>
                  </a:moveTo>
                  <a:cubicBezTo>
                    <a:pt x="328" y="1"/>
                    <a:pt x="0" y="317"/>
                    <a:pt x="0" y="712"/>
                  </a:cubicBezTo>
                  <a:lnTo>
                    <a:pt x="0" y="2488"/>
                  </a:lnTo>
                  <a:cubicBezTo>
                    <a:pt x="0" y="2882"/>
                    <a:pt x="328" y="3210"/>
                    <a:pt x="723" y="3210"/>
                  </a:cubicBezTo>
                  <a:lnTo>
                    <a:pt x="2498" y="3210"/>
                  </a:lnTo>
                  <a:cubicBezTo>
                    <a:pt x="2893" y="3210"/>
                    <a:pt x="3210" y="2882"/>
                    <a:pt x="3210" y="2488"/>
                  </a:cubicBezTo>
                  <a:lnTo>
                    <a:pt x="3210" y="712"/>
                  </a:lnTo>
                  <a:cubicBezTo>
                    <a:pt x="3210" y="317"/>
                    <a:pt x="2893" y="1"/>
                    <a:pt x="2498" y="1"/>
                  </a:cubicBezTo>
                  <a:close/>
                </a:path>
              </a:pathLst>
            </a:custGeom>
            <a:solidFill>
              <a:schemeClr val="accent1"/>
            </a:solidFill>
            <a:ln>
              <a:noFill/>
            </a:ln>
            <a:effectLst>
              <a:outerShdw blurRad="57150" dist="57150" dir="5400000" algn="bl" rotWithShape="0">
                <a:schemeClr val="dk1">
                  <a:alpha val="16000"/>
                </a:schemeClr>
              </a:outerShdw>
            </a:effectLst>
          </p:spPr>
          <p:txBody>
            <a:bodyPr spcFirstLastPara="1" wrap="square" lIns="121900" tIns="121900" rIns="121900" bIns="121900" anchor="ctr" anchorCtr="0">
              <a:noAutofit/>
            </a:bodyPr>
            <a:lstStyle/>
            <a:p>
              <a:endParaRPr sz="2400">
                <a:latin typeface="Fira Sans Extra Condensed" panose="020B0604020202020204" charset="0"/>
              </a:endParaRPr>
            </a:p>
          </p:txBody>
        </p:sp>
        <p:sp>
          <p:nvSpPr>
            <p:cNvPr id="119" name="Google Shape;2479;p100">
              <a:extLst>
                <a:ext uri="{FF2B5EF4-FFF2-40B4-BE49-F238E27FC236}">
                  <a16:creationId xmlns:a16="http://schemas.microsoft.com/office/drawing/2014/main" id="{6FA6072E-3373-42A7-9FEB-EFFD2A29B73D}"/>
                </a:ext>
              </a:extLst>
            </p:cNvPr>
            <p:cNvSpPr/>
            <p:nvPr/>
          </p:nvSpPr>
          <p:spPr>
            <a:xfrm>
              <a:off x="1319334" y="3536317"/>
              <a:ext cx="309878" cy="309781"/>
            </a:xfrm>
            <a:custGeom>
              <a:avLst/>
              <a:gdLst/>
              <a:ahLst/>
              <a:cxnLst/>
              <a:rect l="l" t="t" r="r" b="b"/>
              <a:pathLst>
                <a:path w="3211" h="3210" extrusionOk="0">
                  <a:moveTo>
                    <a:pt x="723" y="1"/>
                  </a:moveTo>
                  <a:cubicBezTo>
                    <a:pt x="326" y="1"/>
                    <a:pt x="1" y="317"/>
                    <a:pt x="1" y="712"/>
                  </a:cubicBezTo>
                  <a:lnTo>
                    <a:pt x="1" y="2488"/>
                  </a:lnTo>
                  <a:cubicBezTo>
                    <a:pt x="1" y="2882"/>
                    <a:pt x="326" y="3210"/>
                    <a:pt x="723" y="3210"/>
                  </a:cubicBezTo>
                  <a:lnTo>
                    <a:pt x="2496" y="3210"/>
                  </a:lnTo>
                  <a:cubicBezTo>
                    <a:pt x="2894" y="3210"/>
                    <a:pt x="3210" y="2882"/>
                    <a:pt x="3210" y="2488"/>
                  </a:cubicBezTo>
                  <a:lnTo>
                    <a:pt x="3210" y="712"/>
                  </a:lnTo>
                  <a:cubicBezTo>
                    <a:pt x="3210" y="317"/>
                    <a:pt x="2894" y="1"/>
                    <a:pt x="2496" y="1"/>
                  </a:cubicBezTo>
                  <a:close/>
                </a:path>
              </a:pathLst>
            </a:custGeom>
            <a:solidFill>
              <a:schemeClr val="accent1"/>
            </a:solidFill>
            <a:ln>
              <a:noFill/>
            </a:ln>
            <a:effectLst>
              <a:outerShdw blurRad="57150" dist="57150" dir="5400000" algn="bl" rotWithShape="0">
                <a:schemeClr val="dk1">
                  <a:alpha val="16000"/>
                </a:schemeClr>
              </a:outerShdw>
            </a:effectLst>
          </p:spPr>
          <p:txBody>
            <a:bodyPr spcFirstLastPara="1" wrap="square" lIns="121900" tIns="121900" rIns="121900" bIns="121900" anchor="ctr" anchorCtr="0">
              <a:noAutofit/>
            </a:bodyPr>
            <a:lstStyle/>
            <a:p>
              <a:endParaRPr sz="2400">
                <a:latin typeface="Fira Sans Extra Condensed" panose="020B0604020202020204" charset="0"/>
              </a:endParaRPr>
            </a:p>
          </p:txBody>
        </p:sp>
        <p:sp>
          <p:nvSpPr>
            <p:cNvPr id="120" name="Google Shape;2480;p100">
              <a:extLst>
                <a:ext uri="{FF2B5EF4-FFF2-40B4-BE49-F238E27FC236}">
                  <a16:creationId xmlns:a16="http://schemas.microsoft.com/office/drawing/2014/main" id="{CAE3F8A3-2372-4403-991A-D7CBD36CE80F}"/>
                </a:ext>
              </a:extLst>
            </p:cNvPr>
            <p:cNvSpPr/>
            <p:nvPr/>
          </p:nvSpPr>
          <p:spPr>
            <a:xfrm>
              <a:off x="948855" y="3536317"/>
              <a:ext cx="309781" cy="309781"/>
            </a:xfrm>
            <a:custGeom>
              <a:avLst/>
              <a:gdLst/>
              <a:ahLst/>
              <a:cxnLst/>
              <a:rect l="l" t="t" r="r" b="b"/>
              <a:pathLst>
                <a:path w="3210" h="3210" extrusionOk="0">
                  <a:moveTo>
                    <a:pt x="712" y="1"/>
                  </a:moveTo>
                  <a:cubicBezTo>
                    <a:pt x="328" y="1"/>
                    <a:pt x="1" y="317"/>
                    <a:pt x="1" y="712"/>
                  </a:cubicBezTo>
                  <a:lnTo>
                    <a:pt x="1" y="2488"/>
                  </a:lnTo>
                  <a:cubicBezTo>
                    <a:pt x="1" y="2882"/>
                    <a:pt x="328" y="3210"/>
                    <a:pt x="712" y="3210"/>
                  </a:cubicBezTo>
                  <a:lnTo>
                    <a:pt x="2499" y="3210"/>
                  </a:lnTo>
                  <a:cubicBezTo>
                    <a:pt x="2893" y="3210"/>
                    <a:pt x="3210" y="2882"/>
                    <a:pt x="3210" y="2488"/>
                  </a:cubicBezTo>
                  <a:lnTo>
                    <a:pt x="3210" y="712"/>
                  </a:lnTo>
                  <a:cubicBezTo>
                    <a:pt x="3210" y="317"/>
                    <a:pt x="2893" y="1"/>
                    <a:pt x="2499" y="1"/>
                  </a:cubicBezTo>
                  <a:close/>
                </a:path>
              </a:pathLst>
            </a:custGeom>
            <a:solidFill>
              <a:schemeClr val="accent1"/>
            </a:solidFill>
            <a:ln>
              <a:noFill/>
            </a:ln>
            <a:effectLst>
              <a:outerShdw blurRad="57150" dist="57150" dir="5400000" algn="bl" rotWithShape="0">
                <a:schemeClr val="dk1">
                  <a:alpha val="16000"/>
                </a:schemeClr>
              </a:outerShdw>
            </a:effectLst>
          </p:spPr>
          <p:txBody>
            <a:bodyPr spcFirstLastPara="1" wrap="square" lIns="121900" tIns="121900" rIns="121900" bIns="121900" anchor="ctr" anchorCtr="0">
              <a:noAutofit/>
            </a:bodyPr>
            <a:lstStyle/>
            <a:p>
              <a:endParaRPr sz="2400">
                <a:latin typeface="Fira Sans Extra Condensed" panose="020B0604020202020204" charset="0"/>
              </a:endParaRPr>
            </a:p>
          </p:txBody>
        </p:sp>
        <p:sp>
          <p:nvSpPr>
            <p:cNvPr id="121" name="Google Shape;2481;p100">
              <a:extLst>
                <a:ext uri="{FF2B5EF4-FFF2-40B4-BE49-F238E27FC236}">
                  <a16:creationId xmlns:a16="http://schemas.microsoft.com/office/drawing/2014/main" id="{18EDF0CE-B615-4F5B-91C2-AD4E18C26EFD}"/>
                </a:ext>
              </a:extLst>
            </p:cNvPr>
            <p:cNvSpPr/>
            <p:nvPr/>
          </p:nvSpPr>
          <p:spPr>
            <a:xfrm>
              <a:off x="1562621" y="2286485"/>
              <a:ext cx="904252" cy="703618"/>
            </a:xfrm>
            <a:custGeom>
              <a:avLst/>
              <a:gdLst/>
              <a:ahLst/>
              <a:cxnLst/>
              <a:rect l="l" t="t" r="r" b="b"/>
              <a:pathLst>
                <a:path w="9370" h="7291" extrusionOk="0">
                  <a:moveTo>
                    <a:pt x="955" y="1"/>
                  </a:moveTo>
                  <a:cubicBezTo>
                    <a:pt x="431" y="1"/>
                    <a:pt x="0" y="421"/>
                    <a:pt x="0" y="947"/>
                  </a:cubicBezTo>
                  <a:lnTo>
                    <a:pt x="0" y="5262"/>
                  </a:lnTo>
                  <a:cubicBezTo>
                    <a:pt x="0" y="5789"/>
                    <a:pt x="431" y="6220"/>
                    <a:pt x="955" y="6220"/>
                  </a:cubicBezTo>
                  <a:lnTo>
                    <a:pt x="1095" y="6220"/>
                  </a:lnTo>
                  <a:lnTo>
                    <a:pt x="1610" y="7108"/>
                  </a:lnTo>
                  <a:cubicBezTo>
                    <a:pt x="1680" y="7230"/>
                    <a:pt x="1800" y="7291"/>
                    <a:pt x="1920" y="7291"/>
                  </a:cubicBezTo>
                  <a:cubicBezTo>
                    <a:pt x="2039" y="7291"/>
                    <a:pt x="2159" y="7230"/>
                    <a:pt x="2229" y="7108"/>
                  </a:cubicBezTo>
                  <a:lnTo>
                    <a:pt x="2753" y="6220"/>
                  </a:lnTo>
                  <a:lnTo>
                    <a:pt x="8412" y="6220"/>
                  </a:lnTo>
                  <a:cubicBezTo>
                    <a:pt x="8936" y="6220"/>
                    <a:pt x="9370" y="5789"/>
                    <a:pt x="9370" y="5262"/>
                  </a:cubicBezTo>
                  <a:lnTo>
                    <a:pt x="9370" y="947"/>
                  </a:lnTo>
                  <a:cubicBezTo>
                    <a:pt x="9370" y="421"/>
                    <a:pt x="8936" y="1"/>
                    <a:pt x="8412" y="1"/>
                  </a:cubicBezTo>
                  <a:close/>
                </a:path>
              </a:pathLst>
            </a:custGeom>
            <a:solidFill>
              <a:schemeClr val="accent3"/>
            </a:solidFill>
            <a:ln>
              <a:noFill/>
            </a:ln>
            <a:effectLst>
              <a:outerShdw blurRad="57150" dist="57150" dir="5400000" algn="bl" rotWithShape="0">
                <a:schemeClr val="dk1">
                  <a:alpha val="16000"/>
                </a:schemeClr>
              </a:outerShdw>
            </a:effectLst>
          </p:spPr>
          <p:txBody>
            <a:bodyPr spcFirstLastPara="1" wrap="square" lIns="121900" tIns="121900" rIns="121900" bIns="121900" anchor="ctr" anchorCtr="0">
              <a:noAutofit/>
            </a:bodyPr>
            <a:lstStyle/>
            <a:p>
              <a:endParaRPr sz="2400">
                <a:latin typeface="Fira Sans Extra Condensed" panose="020B0604020202020204" charset="0"/>
              </a:endParaRPr>
            </a:p>
          </p:txBody>
        </p:sp>
        <p:sp>
          <p:nvSpPr>
            <p:cNvPr id="122" name="Google Shape;2482;p100">
              <a:extLst>
                <a:ext uri="{FF2B5EF4-FFF2-40B4-BE49-F238E27FC236}">
                  <a16:creationId xmlns:a16="http://schemas.microsoft.com/office/drawing/2014/main" id="{C9CF2F86-105D-422C-AC96-FEB285C288D7}"/>
                </a:ext>
              </a:extLst>
            </p:cNvPr>
            <p:cNvSpPr/>
            <p:nvPr/>
          </p:nvSpPr>
          <p:spPr>
            <a:xfrm>
              <a:off x="1562621" y="2286485"/>
              <a:ext cx="904252" cy="99304"/>
            </a:xfrm>
            <a:custGeom>
              <a:avLst/>
              <a:gdLst/>
              <a:ahLst/>
              <a:cxnLst/>
              <a:rect l="l" t="t" r="r" b="b"/>
              <a:pathLst>
                <a:path w="9370" h="1029" extrusionOk="0">
                  <a:moveTo>
                    <a:pt x="955" y="1"/>
                  </a:moveTo>
                  <a:cubicBezTo>
                    <a:pt x="431" y="1"/>
                    <a:pt x="0" y="421"/>
                    <a:pt x="0" y="947"/>
                  </a:cubicBezTo>
                  <a:lnTo>
                    <a:pt x="0" y="1029"/>
                  </a:lnTo>
                  <a:lnTo>
                    <a:pt x="9370" y="1029"/>
                  </a:lnTo>
                  <a:lnTo>
                    <a:pt x="9370" y="947"/>
                  </a:lnTo>
                  <a:cubicBezTo>
                    <a:pt x="9370" y="421"/>
                    <a:pt x="8936" y="1"/>
                    <a:pt x="8412" y="1"/>
                  </a:cubicBezTo>
                  <a:close/>
                </a:path>
              </a:pathLst>
            </a:custGeom>
            <a:solidFill>
              <a:schemeClr val="dk1"/>
            </a:solidFill>
            <a:ln>
              <a:noFill/>
            </a:ln>
            <a:effectLst>
              <a:outerShdw blurRad="57150" dist="57150" dir="5400000" algn="bl" rotWithShape="0">
                <a:schemeClr val="dk1">
                  <a:alpha val="16000"/>
                </a:schemeClr>
              </a:outerShdw>
            </a:effectLst>
          </p:spPr>
          <p:txBody>
            <a:bodyPr spcFirstLastPara="1" wrap="square" lIns="121900" tIns="121900" rIns="121900" bIns="121900" anchor="ctr" anchorCtr="0">
              <a:noAutofit/>
            </a:bodyPr>
            <a:lstStyle/>
            <a:p>
              <a:endParaRPr sz="2400">
                <a:latin typeface="Fira Sans Extra Condensed" panose="020B0604020202020204" charset="0"/>
              </a:endParaRPr>
            </a:p>
          </p:txBody>
        </p:sp>
        <p:sp>
          <p:nvSpPr>
            <p:cNvPr id="123" name="Google Shape;2483;p100">
              <a:extLst>
                <a:ext uri="{FF2B5EF4-FFF2-40B4-BE49-F238E27FC236}">
                  <a16:creationId xmlns:a16="http://schemas.microsoft.com/office/drawing/2014/main" id="{74C7B631-9F3E-4C7F-8BDD-740592E86BD2}"/>
                </a:ext>
              </a:extLst>
            </p:cNvPr>
            <p:cNvSpPr/>
            <p:nvPr/>
          </p:nvSpPr>
          <p:spPr>
            <a:xfrm>
              <a:off x="2232879" y="2314051"/>
              <a:ext cx="43910" cy="44199"/>
            </a:xfrm>
            <a:custGeom>
              <a:avLst/>
              <a:gdLst/>
              <a:ahLst/>
              <a:cxnLst/>
              <a:rect l="l" t="t" r="r" b="b"/>
              <a:pathLst>
                <a:path w="455" h="458" extrusionOk="0">
                  <a:moveTo>
                    <a:pt x="222" y="1"/>
                  </a:moveTo>
                  <a:cubicBezTo>
                    <a:pt x="93" y="1"/>
                    <a:pt x="1" y="93"/>
                    <a:pt x="1" y="222"/>
                  </a:cubicBezTo>
                  <a:cubicBezTo>
                    <a:pt x="1" y="351"/>
                    <a:pt x="93" y="457"/>
                    <a:pt x="222" y="457"/>
                  </a:cubicBezTo>
                  <a:cubicBezTo>
                    <a:pt x="351" y="457"/>
                    <a:pt x="454" y="351"/>
                    <a:pt x="454" y="222"/>
                  </a:cubicBezTo>
                  <a:cubicBezTo>
                    <a:pt x="454" y="93"/>
                    <a:pt x="351" y="1"/>
                    <a:pt x="222" y="1"/>
                  </a:cubicBezTo>
                  <a:close/>
                </a:path>
              </a:pathLst>
            </a:custGeom>
            <a:solidFill>
              <a:schemeClr val="accent2"/>
            </a:solidFill>
            <a:ln>
              <a:noFill/>
            </a:ln>
            <a:effectLst>
              <a:outerShdw blurRad="57150" dist="57150" dir="5400000" algn="bl" rotWithShape="0">
                <a:schemeClr val="dk1">
                  <a:alpha val="16000"/>
                </a:schemeClr>
              </a:outerShdw>
            </a:effectLst>
          </p:spPr>
          <p:txBody>
            <a:bodyPr spcFirstLastPara="1" wrap="square" lIns="121900" tIns="121900" rIns="121900" bIns="121900" anchor="ctr" anchorCtr="0">
              <a:noAutofit/>
            </a:bodyPr>
            <a:lstStyle/>
            <a:p>
              <a:endParaRPr sz="2400">
                <a:latin typeface="Fira Sans Extra Condensed" panose="020B0604020202020204" charset="0"/>
              </a:endParaRPr>
            </a:p>
          </p:txBody>
        </p:sp>
        <p:sp>
          <p:nvSpPr>
            <p:cNvPr id="124" name="Google Shape;2484;p100">
              <a:extLst>
                <a:ext uri="{FF2B5EF4-FFF2-40B4-BE49-F238E27FC236}">
                  <a16:creationId xmlns:a16="http://schemas.microsoft.com/office/drawing/2014/main" id="{4270CC1B-BF15-4E02-91FA-4463F15C85F2}"/>
                </a:ext>
              </a:extLst>
            </p:cNvPr>
            <p:cNvSpPr/>
            <p:nvPr/>
          </p:nvSpPr>
          <p:spPr>
            <a:xfrm>
              <a:off x="2315727" y="2314039"/>
              <a:ext cx="44103" cy="44199"/>
            </a:xfrm>
            <a:custGeom>
              <a:avLst/>
              <a:gdLst/>
              <a:ahLst/>
              <a:cxnLst/>
              <a:rect l="l" t="t" r="r" b="b"/>
              <a:pathLst>
                <a:path w="457" h="458" extrusionOk="0">
                  <a:moveTo>
                    <a:pt x="221" y="1"/>
                  </a:moveTo>
                  <a:cubicBezTo>
                    <a:pt x="93" y="1"/>
                    <a:pt x="0" y="93"/>
                    <a:pt x="0" y="222"/>
                  </a:cubicBezTo>
                  <a:cubicBezTo>
                    <a:pt x="0" y="351"/>
                    <a:pt x="93" y="457"/>
                    <a:pt x="221" y="457"/>
                  </a:cubicBezTo>
                  <a:cubicBezTo>
                    <a:pt x="350" y="457"/>
                    <a:pt x="457" y="351"/>
                    <a:pt x="457" y="222"/>
                  </a:cubicBezTo>
                  <a:cubicBezTo>
                    <a:pt x="457" y="93"/>
                    <a:pt x="350" y="1"/>
                    <a:pt x="221" y="1"/>
                  </a:cubicBezTo>
                  <a:close/>
                </a:path>
              </a:pathLst>
            </a:custGeom>
            <a:solidFill>
              <a:schemeClr val="dk2"/>
            </a:solidFill>
            <a:ln>
              <a:noFill/>
            </a:ln>
          </p:spPr>
          <p:txBody>
            <a:bodyPr spcFirstLastPara="1" wrap="square" lIns="121900" tIns="121900" rIns="121900" bIns="121900" anchor="ctr" anchorCtr="0">
              <a:noAutofit/>
            </a:bodyPr>
            <a:lstStyle/>
            <a:p>
              <a:endParaRPr sz="2400">
                <a:latin typeface="Fira Sans Extra Condensed" panose="020B0604020202020204" charset="0"/>
              </a:endParaRPr>
            </a:p>
          </p:txBody>
        </p:sp>
        <p:sp>
          <p:nvSpPr>
            <p:cNvPr id="125" name="Google Shape;2485;p100">
              <a:extLst>
                <a:ext uri="{FF2B5EF4-FFF2-40B4-BE49-F238E27FC236}">
                  <a16:creationId xmlns:a16="http://schemas.microsoft.com/office/drawing/2014/main" id="{D95F84E8-821F-43EF-9CDA-31392DCD8DEE}"/>
                </a:ext>
              </a:extLst>
            </p:cNvPr>
            <p:cNvSpPr/>
            <p:nvPr/>
          </p:nvSpPr>
          <p:spPr>
            <a:xfrm>
              <a:off x="1747137" y="2470326"/>
              <a:ext cx="167919" cy="281409"/>
            </a:xfrm>
            <a:custGeom>
              <a:avLst/>
              <a:gdLst/>
              <a:ahLst/>
              <a:cxnLst/>
              <a:rect l="l" t="t" r="r" b="b"/>
              <a:pathLst>
                <a:path w="1740" h="2916" extrusionOk="0">
                  <a:moveTo>
                    <a:pt x="1448" y="1"/>
                  </a:moveTo>
                  <a:cubicBezTo>
                    <a:pt x="1381" y="1"/>
                    <a:pt x="1314" y="27"/>
                    <a:pt x="1261" y="78"/>
                  </a:cubicBezTo>
                  <a:lnTo>
                    <a:pt x="82" y="1268"/>
                  </a:lnTo>
                  <a:cubicBezTo>
                    <a:pt x="60" y="1282"/>
                    <a:pt x="60" y="1294"/>
                    <a:pt x="48" y="1305"/>
                  </a:cubicBezTo>
                  <a:lnTo>
                    <a:pt x="48" y="1316"/>
                  </a:lnTo>
                  <a:cubicBezTo>
                    <a:pt x="37" y="1316"/>
                    <a:pt x="37" y="1338"/>
                    <a:pt x="23" y="1352"/>
                  </a:cubicBezTo>
                  <a:lnTo>
                    <a:pt x="12" y="1352"/>
                  </a:lnTo>
                  <a:lnTo>
                    <a:pt x="12" y="1386"/>
                  </a:lnTo>
                  <a:cubicBezTo>
                    <a:pt x="12" y="1397"/>
                    <a:pt x="1" y="1397"/>
                    <a:pt x="1" y="1408"/>
                  </a:cubicBezTo>
                  <a:lnTo>
                    <a:pt x="1" y="1434"/>
                  </a:lnTo>
                  <a:lnTo>
                    <a:pt x="1" y="1456"/>
                  </a:lnTo>
                  <a:lnTo>
                    <a:pt x="1" y="1479"/>
                  </a:lnTo>
                  <a:lnTo>
                    <a:pt x="1" y="1515"/>
                  </a:lnTo>
                  <a:cubicBezTo>
                    <a:pt x="1" y="1515"/>
                    <a:pt x="12" y="1526"/>
                    <a:pt x="12" y="1537"/>
                  </a:cubicBezTo>
                  <a:lnTo>
                    <a:pt x="12" y="1563"/>
                  </a:lnTo>
                  <a:cubicBezTo>
                    <a:pt x="12" y="1563"/>
                    <a:pt x="23" y="1574"/>
                    <a:pt x="37" y="1574"/>
                  </a:cubicBezTo>
                  <a:cubicBezTo>
                    <a:pt x="37" y="1585"/>
                    <a:pt x="37" y="1596"/>
                    <a:pt x="48" y="1607"/>
                  </a:cubicBezTo>
                  <a:lnTo>
                    <a:pt x="60" y="1619"/>
                  </a:lnTo>
                  <a:cubicBezTo>
                    <a:pt x="60" y="1633"/>
                    <a:pt x="60" y="1644"/>
                    <a:pt x="82" y="1644"/>
                  </a:cubicBezTo>
                  <a:lnTo>
                    <a:pt x="1261" y="2834"/>
                  </a:lnTo>
                  <a:cubicBezTo>
                    <a:pt x="1308" y="2893"/>
                    <a:pt x="1378" y="2915"/>
                    <a:pt x="1448" y="2915"/>
                  </a:cubicBezTo>
                  <a:cubicBezTo>
                    <a:pt x="1518" y="2915"/>
                    <a:pt x="1577" y="2893"/>
                    <a:pt x="1633" y="2834"/>
                  </a:cubicBezTo>
                  <a:cubicBezTo>
                    <a:pt x="1740" y="2727"/>
                    <a:pt x="1740" y="2565"/>
                    <a:pt x="1633" y="2459"/>
                  </a:cubicBezTo>
                  <a:lnTo>
                    <a:pt x="642" y="1456"/>
                  </a:lnTo>
                  <a:lnTo>
                    <a:pt x="1633" y="454"/>
                  </a:lnTo>
                  <a:cubicBezTo>
                    <a:pt x="1740" y="347"/>
                    <a:pt x="1740" y="185"/>
                    <a:pt x="1633" y="78"/>
                  </a:cubicBezTo>
                  <a:cubicBezTo>
                    <a:pt x="1581" y="27"/>
                    <a:pt x="1515" y="1"/>
                    <a:pt x="1448" y="1"/>
                  </a:cubicBezTo>
                  <a:close/>
                </a:path>
              </a:pathLst>
            </a:custGeom>
            <a:solidFill>
              <a:schemeClr val="lt1"/>
            </a:solidFill>
            <a:ln>
              <a:noFill/>
            </a:ln>
            <a:effectLst>
              <a:outerShdw blurRad="57150" dist="57150" dir="5400000" algn="bl" rotWithShape="0">
                <a:schemeClr val="dk1">
                  <a:alpha val="16000"/>
                </a:schemeClr>
              </a:outerShdw>
            </a:effectLst>
          </p:spPr>
          <p:txBody>
            <a:bodyPr spcFirstLastPara="1" wrap="square" lIns="121900" tIns="121900" rIns="121900" bIns="121900" anchor="ctr" anchorCtr="0">
              <a:noAutofit/>
            </a:bodyPr>
            <a:lstStyle/>
            <a:p>
              <a:endParaRPr sz="2400">
                <a:latin typeface="Fira Sans Extra Condensed" panose="020B0604020202020204" charset="0"/>
              </a:endParaRPr>
            </a:p>
          </p:txBody>
        </p:sp>
        <p:sp>
          <p:nvSpPr>
            <p:cNvPr id="126" name="Google Shape;2486;p100">
              <a:extLst>
                <a:ext uri="{FF2B5EF4-FFF2-40B4-BE49-F238E27FC236}">
                  <a16:creationId xmlns:a16="http://schemas.microsoft.com/office/drawing/2014/main" id="{4E8B369C-6238-4AD8-963A-1894417B03B4}"/>
                </a:ext>
              </a:extLst>
            </p:cNvPr>
            <p:cNvSpPr/>
            <p:nvPr/>
          </p:nvSpPr>
          <p:spPr>
            <a:xfrm>
              <a:off x="1946611" y="2471291"/>
              <a:ext cx="149776" cy="280444"/>
            </a:xfrm>
            <a:custGeom>
              <a:avLst/>
              <a:gdLst/>
              <a:ahLst/>
              <a:cxnLst/>
              <a:rect l="l" t="t" r="r" b="b"/>
              <a:pathLst>
                <a:path w="1552" h="2906" extrusionOk="0">
                  <a:moveTo>
                    <a:pt x="1286" y="0"/>
                  </a:moveTo>
                  <a:cubicBezTo>
                    <a:pt x="1197" y="0"/>
                    <a:pt x="1119" y="54"/>
                    <a:pt x="1084" y="138"/>
                  </a:cubicBezTo>
                  <a:lnTo>
                    <a:pt x="45" y="2589"/>
                  </a:lnTo>
                  <a:cubicBezTo>
                    <a:pt x="0" y="2706"/>
                    <a:pt x="56" y="2835"/>
                    <a:pt x="174" y="2883"/>
                  </a:cubicBezTo>
                  <a:cubicBezTo>
                    <a:pt x="196" y="2905"/>
                    <a:pt x="233" y="2905"/>
                    <a:pt x="255" y="2905"/>
                  </a:cubicBezTo>
                  <a:cubicBezTo>
                    <a:pt x="350" y="2905"/>
                    <a:pt x="443" y="2857"/>
                    <a:pt x="476" y="2765"/>
                  </a:cubicBezTo>
                  <a:lnTo>
                    <a:pt x="1504" y="315"/>
                  </a:lnTo>
                  <a:cubicBezTo>
                    <a:pt x="1552" y="197"/>
                    <a:pt x="1504" y="57"/>
                    <a:pt x="1386" y="24"/>
                  </a:cubicBezTo>
                  <a:cubicBezTo>
                    <a:pt x="1353" y="8"/>
                    <a:pt x="1318" y="0"/>
                    <a:pt x="1286" y="0"/>
                  </a:cubicBezTo>
                  <a:close/>
                </a:path>
              </a:pathLst>
            </a:custGeom>
            <a:solidFill>
              <a:schemeClr val="lt1"/>
            </a:solidFill>
            <a:ln>
              <a:noFill/>
            </a:ln>
            <a:effectLst>
              <a:outerShdw blurRad="57150" dist="57150" dir="5400000" algn="bl" rotWithShape="0">
                <a:schemeClr val="dk1">
                  <a:alpha val="16000"/>
                </a:schemeClr>
              </a:outerShdw>
            </a:effectLst>
          </p:spPr>
          <p:txBody>
            <a:bodyPr spcFirstLastPara="1" wrap="square" lIns="121900" tIns="121900" rIns="121900" bIns="121900" anchor="ctr" anchorCtr="0">
              <a:noAutofit/>
            </a:bodyPr>
            <a:lstStyle/>
            <a:p>
              <a:endParaRPr sz="2400">
                <a:latin typeface="Fira Sans Extra Condensed" panose="020B0604020202020204" charset="0"/>
              </a:endParaRPr>
            </a:p>
          </p:txBody>
        </p:sp>
        <p:sp>
          <p:nvSpPr>
            <p:cNvPr id="127" name="Google Shape;2487;p100">
              <a:extLst>
                <a:ext uri="{FF2B5EF4-FFF2-40B4-BE49-F238E27FC236}">
                  <a16:creationId xmlns:a16="http://schemas.microsoft.com/office/drawing/2014/main" id="{2E2BDF99-29A5-453D-836F-049AE5D00093}"/>
                </a:ext>
              </a:extLst>
            </p:cNvPr>
            <p:cNvSpPr/>
            <p:nvPr/>
          </p:nvSpPr>
          <p:spPr>
            <a:xfrm>
              <a:off x="2124372" y="2470326"/>
              <a:ext cx="167919" cy="281409"/>
            </a:xfrm>
            <a:custGeom>
              <a:avLst/>
              <a:gdLst/>
              <a:ahLst/>
              <a:cxnLst/>
              <a:rect l="l" t="t" r="r" b="b"/>
              <a:pathLst>
                <a:path w="1740" h="2916" extrusionOk="0">
                  <a:moveTo>
                    <a:pt x="288" y="1"/>
                  </a:moveTo>
                  <a:cubicBezTo>
                    <a:pt x="219" y="1"/>
                    <a:pt x="152" y="27"/>
                    <a:pt x="104" y="78"/>
                  </a:cubicBezTo>
                  <a:cubicBezTo>
                    <a:pt x="1" y="185"/>
                    <a:pt x="1" y="347"/>
                    <a:pt x="104" y="454"/>
                  </a:cubicBezTo>
                  <a:lnTo>
                    <a:pt x="1099" y="1456"/>
                  </a:lnTo>
                  <a:lnTo>
                    <a:pt x="104" y="2459"/>
                  </a:lnTo>
                  <a:cubicBezTo>
                    <a:pt x="1" y="2565"/>
                    <a:pt x="1" y="2727"/>
                    <a:pt x="104" y="2834"/>
                  </a:cubicBezTo>
                  <a:cubicBezTo>
                    <a:pt x="152" y="2893"/>
                    <a:pt x="222" y="2915"/>
                    <a:pt x="292" y="2915"/>
                  </a:cubicBezTo>
                  <a:cubicBezTo>
                    <a:pt x="362" y="2915"/>
                    <a:pt x="432" y="2893"/>
                    <a:pt x="480" y="2834"/>
                  </a:cubicBezTo>
                  <a:lnTo>
                    <a:pt x="1659" y="1644"/>
                  </a:lnTo>
                  <a:cubicBezTo>
                    <a:pt x="1670" y="1633"/>
                    <a:pt x="1681" y="1619"/>
                    <a:pt x="1692" y="1607"/>
                  </a:cubicBezTo>
                  <a:cubicBezTo>
                    <a:pt x="1703" y="1596"/>
                    <a:pt x="1703" y="1585"/>
                    <a:pt x="1715" y="1574"/>
                  </a:cubicBezTo>
                  <a:lnTo>
                    <a:pt x="1715" y="1563"/>
                  </a:lnTo>
                  <a:cubicBezTo>
                    <a:pt x="1715" y="1549"/>
                    <a:pt x="1715" y="1537"/>
                    <a:pt x="1729" y="1526"/>
                  </a:cubicBezTo>
                  <a:lnTo>
                    <a:pt x="1729" y="1515"/>
                  </a:lnTo>
                  <a:lnTo>
                    <a:pt x="1729" y="1479"/>
                  </a:lnTo>
                  <a:lnTo>
                    <a:pt x="1740" y="1456"/>
                  </a:lnTo>
                  <a:cubicBezTo>
                    <a:pt x="1740" y="1456"/>
                    <a:pt x="1729" y="1445"/>
                    <a:pt x="1729" y="1434"/>
                  </a:cubicBezTo>
                  <a:lnTo>
                    <a:pt x="1729" y="1408"/>
                  </a:lnTo>
                  <a:lnTo>
                    <a:pt x="1729" y="1397"/>
                  </a:lnTo>
                  <a:cubicBezTo>
                    <a:pt x="1715" y="1375"/>
                    <a:pt x="1715" y="1375"/>
                    <a:pt x="1715" y="1352"/>
                  </a:cubicBezTo>
                  <a:cubicBezTo>
                    <a:pt x="1703" y="1338"/>
                    <a:pt x="1703" y="1327"/>
                    <a:pt x="1692" y="1316"/>
                  </a:cubicBezTo>
                  <a:lnTo>
                    <a:pt x="1692" y="1305"/>
                  </a:lnTo>
                  <a:cubicBezTo>
                    <a:pt x="1681" y="1294"/>
                    <a:pt x="1670" y="1282"/>
                    <a:pt x="1659" y="1268"/>
                  </a:cubicBezTo>
                  <a:lnTo>
                    <a:pt x="480" y="78"/>
                  </a:lnTo>
                  <a:cubicBezTo>
                    <a:pt x="426" y="27"/>
                    <a:pt x="356" y="1"/>
                    <a:pt x="288" y="1"/>
                  </a:cubicBezTo>
                  <a:close/>
                </a:path>
              </a:pathLst>
            </a:custGeom>
            <a:solidFill>
              <a:schemeClr val="lt1"/>
            </a:solidFill>
            <a:ln>
              <a:noFill/>
            </a:ln>
            <a:effectLst>
              <a:outerShdw blurRad="57150" dist="57150" dir="5400000" algn="bl" rotWithShape="0">
                <a:schemeClr val="dk1">
                  <a:alpha val="16000"/>
                </a:schemeClr>
              </a:outerShdw>
            </a:effectLst>
          </p:spPr>
          <p:txBody>
            <a:bodyPr spcFirstLastPara="1" wrap="square" lIns="121900" tIns="121900" rIns="121900" bIns="121900" anchor="ctr" anchorCtr="0">
              <a:noAutofit/>
            </a:bodyPr>
            <a:lstStyle/>
            <a:p>
              <a:endParaRPr sz="2400">
                <a:latin typeface="Fira Sans Extra Condensed" panose="020B0604020202020204" charset="0"/>
              </a:endParaRPr>
            </a:p>
          </p:txBody>
        </p:sp>
      </p:grpSp>
      <p:sp>
        <p:nvSpPr>
          <p:cNvPr id="30" name="Oval 29">
            <a:extLst>
              <a:ext uri="{FF2B5EF4-FFF2-40B4-BE49-F238E27FC236}">
                <a16:creationId xmlns:a16="http://schemas.microsoft.com/office/drawing/2014/main" id="{5681BDA0-B6D8-48D9-BA96-7171B863045B}"/>
              </a:ext>
            </a:extLst>
          </p:cNvPr>
          <p:cNvSpPr/>
          <p:nvPr/>
        </p:nvSpPr>
        <p:spPr>
          <a:xfrm>
            <a:off x="1723659" y="1565965"/>
            <a:ext cx="192692" cy="210217"/>
          </a:xfrm>
          <a:prstGeom prst="ellipse">
            <a:avLst/>
          </a:prstGeom>
          <a:solidFill>
            <a:srgbClr val="FF0000"/>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333" b="1" dirty="0">
                <a:latin typeface="Fira Sans Extra Condensed" panose="020B0604020202020204" charset="0"/>
              </a:rPr>
              <a:t>1</a:t>
            </a:r>
          </a:p>
        </p:txBody>
      </p:sp>
      <p:sp>
        <p:nvSpPr>
          <p:cNvPr id="31" name="Oval 30">
            <a:extLst>
              <a:ext uri="{FF2B5EF4-FFF2-40B4-BE49-F238E27FC236}">
                <a16:creationId xmlns:a16="http://schemas.microsoft.com/office/drawing/2014/main" id="{E48A787D-F165-493C-B466-632E48C2C0AB}"/>
              </a:ext>
            </a:extLst>
          </p:cNvPr>
          <p:cNvSpPr/>
          <p:nvPr/>
        </p:nvSpPr>
        <p:spPr>
          <a:xfrm>
            <a:off x="2331898" y="2840129"/>
            <a:ext cx="192692" cy="210217"/>
          </a:xfrm>
          <a:prstGeom prst="ellipse">
            <a:avLst/>
          </a:prstGeom>
          <a:solidFill>
            <a:srgbClr val="FF0000"/>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333" b="1" dirty="0">
                <a:latin typeface="Fira Sans Extra Condensed" panose="020B0604020202020204" charset="0"/>
              </a:rPr>
              <a:t>2</a:t>
            </a:r>
          </a:p>
        </p:txBody>
      </p:sp>
      <p:sp>
        <p:nvSpPr>
          <p:cNvPr id="32" name="Oval 31">
            <a:extLst>
              <a:ext uri="{FF2B5EF4-FFF2-40B4-BE49-F238E27FC236}">
                <a16:creationId xmlns:a16="http://schemas.microsoft.com/office/drawing/2014/main" id="{BFF7A486-B14B-4ACE-ABB9-0996E9DA5BF9}"/>
              </a:ext>
            </a:extLst>
          </p:cNvPr>
          <p:cNvSpPr/>
          <p:nvPr/>
        </p:nvSpPr>
        <p:spPr>
          <a:xfrm>
            <a:off x="2331898" y="3250410"/>
            <a:ext cx="192692" cy="210217"/>
          </a:xfrm>
          <a:prstGeom prst="ellipse">
            <a:avLst/>
          </a:prstGeom>
          <a:solidFill>
            <a:srgbClr val="FF0000"/>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333" b="1" dirty="0">
                <a:latin typeface="Fira Sans Extra Condensed" panose="020B0604020202020204" charset="0"/>
              </a:rPr>
              <a:t>3</a:t>
            </a:r>
          </a:p>
        </p:txBody>
      </p:sp>
      <p:sp>
        <p:nvSpPr>
          <p:cNvPr id="36" name="Oval 35">
            <a:extLst>
              <a:ext uri="{FF2B5EF4-FFF2-40B4-BE49-F238E27FC236}">
                <a16:creationId xmlns:a16="http://schemas.microsoft.com/office/drawing/2014/main" id="{77290A01-38BD-4764-9707-F9C0B074187E}"/>
              </a:ext>
            </a:extLst>
          </p:cNvPr>
          <p:cNvSpPr/>
          <p:nvPr/>
        </p:nvSpPr>
        <p:spPr>
          <a:xfrm>
            <a:off x="2331898" y="3647552"/>
            <a:ext cx="192692" cy="210217"/>
          </a:xfrm>
          <a:prstGeom prst="ellipse">
            <a:avLst/>
          </a:prstGeom>
          <a:solidFill>
            <a:srgbClr val="FF0000"/>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333" b="1" dirty="0">
                <a:latin typeface="Fira Sans Extra Condensed" panose="020B0604020202020204" charset="0"/>
              </a:rPr>
              <a:t>4</a:t>
            </a:r>
          </a:p>
        </p:txBody>
      </p:sp>
      <p:sp>
        <p:nvSpPr>
          <p:cNvPr id="39" name="Oval 38">
            <a:extLst>
              <a:ext uri="{FF2B5EF4-FFF2-40B4-BE49-F238E27FC236}">
                <a16:creationId xmlns:a16="http://schemas.microsoft.com/office/drawing/2014/main" id="{0EB19E38-AD4A-4212-95FC-AA5768CC2F60}"/>
              </a:ext>
            </a:extLst>
          </p:cNvPr>
          <p:cNvSpPr/>
          <p:nvPr/>
        </p:nvSpPr>
        <p:spPr>
          <a:xfrm>
            <a:off x="7265171" y="1460856"/>
            <a:ext cx="192692" cy="210217"/>
          </a:xfrm>
          <a:prstGeom prst="ellipse">
            <a:avLst/>
          </a:prstGeom>
          <a:solidFill>
            <a:srgbClr val="FF0000"/>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333" b="1" dirty="0">
                <a:latin typeface="Fira Sans Extra Condensed" panose="020B0604020202020204" charset="0"/>
              </a:rPr>
              <a:t>1</a:t>
            </a:r>
          </a:p>
        </p:txBody>
      </p:sp>
      <p:sp>
        <p:nvSpPr>
          <p:cNvPr id="40" name="Oval 39">
            <a:extLst>
              <a:ext uri="{FF2B5EF4-FFF2-40B4-BE49-F238E27FC236}">
                <a16:creationId xmlns:a16="http://schemas.microsoft.com/office/drawing/2014/main" id="{EDD916CD-43A7-42CB-AF05-5B1777FB7A10}"/>
              </a:ext>
            </a:extLst>
          </p:cNvPr>
          <p:cNvSpPr/>
          <p:nvPr/>
        </p:nvSpPr>
        <p:spPr>
          <a:xfrm>
            <a:off x="7265170" y="1894792"/>
            <a:ext cx="192692" cy="210217"/>
          </a:xfrm>
          <a:prstGeom prst="ellipse">
            <a:avLst/>
          </a:prstGeom>
          <a:solidFill>
            <a:srgbClr val="FF0000"/>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333" b="1" dirty="0">
                <a:latin typeface="Fira Sans Extra Condensed" panose="020B0604020202020204" charset="0"/>
              </a:rPr>
              <a:t>2</a:t>
            </a:r>
          </a:p>
        </p:txBody>
      </p:sp>
      <p:sp>
        <p:nvSpPr>
          <p:cNvPr id="41" name="Oval 40">
            <a:extLst>
              <a:ext uri="{FF2B5EF4-FFF2-40B4-BE49-F238E27FC236}">
                <a16:creationId xmlns:a16="http://schemas.microsoft.com/office/drawing/2014/main" id="{70B30F0F-5E30-494E-B69A-B394EF0456A7}"/>
              </a:ext>
            </a:extLst>
          </p:cNvPr>
          <p:cNvSpPr/>
          <p:nvPr/>
        </p:nvSpPr>
        <p:spPr>
          <a:xfrm>
            <a:off x="7265170" y="2326688"/>
            <a:ext cx="192692" cy="210217"/>
          </a:xfrm>
          <a:prstGeom prst="ellipse">
            <a:avLst/>
          </a:prstGeom>
          <a:solidFill>
            <a:srgbClr val="FF0000"/>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333" b="1" dirty="0">
                <a:latin typeface="Fira Sans Extra Condensed" panose="020B0604020202020204" charset="0"/>
              </a:rPr>
              <a:t>3</a:t>
            </a:r>
          </a:p>
        </p:txBody>
      </p:sp>
      <p:sp>
        <p:nvSpPr>
          <p:cNvPr id="42" name="Oval 41">
            <a:extLst>
              <a:ext uri="{FF2B5EF4-FFF2-40B4-BE49-F238E27FC236}">
                <a16:creationId xmlns:a16="http://schemas.microsoft.com/office/drawing/2014/main" id="{2CABF022-9CBD-4FC4-860B-A3A58ED3EF1F}"/>
              </a:ext>
            </a:extLst>
          </p:cNvPr>
          <p:cNvSpPr/>
          <p:nvPr/>
        </p:nvSpPr>
        <p:spPr>
          <a:xfrm>
            <a:off x="7265170" y="3766988"/>
            <a:ext cx="192692" cy="210217"/>
          </a:xfrm>
          <a:prstGeom prst="ellipse">
            <a:avLst/>
          </a:prstGeom>
          <a:solidFill>
            <a:srgbClr val="FF0000"/>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333" b="1" dirty="0">
                <a:latin typeface="Fira Sans Extra Condensed" panose="020B0604020202020204" charset="0"/>
              </a:rPr>
              <a:t>4</a:t>
            </a:r>
          </a:p>
        </p:txBody>
      </p:sp>
      <p:sp>
        <p:nvSpPr>
          <p:cNvPr id="5" name="Rectangle 3">
            <a:extLst>
              <a:ext uri="{FF2B5EF4-FFF2-40B4-BE49-F238E27FC236}">
                <a16:creationId xmlns:a16="http://schemas.microsoft.com/office/drawing/2014/main" id="{5649E878-C239-4A3B-93BF-77E58A962905}"/>
              </a:ext>
            </a:extLst>
          </p:cNvPr>
          <p:cNvSpPr>
            <a:spLocks noChangeArrowheads="1"/>
          </p:cNvSpPr>
          <p:nvPr/>
        </p:nvSpPr>
        <p:spPr bwMode="auto">
          <a:xfrm>
            <a:off x="3018289" y="1348628"/>
            <a:ext cx="1666482"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r>
              <a:rPr lang="en-US" altLang="en-US" sz="2400" b="1" dirty="0">
                <a:solidFill>
                  <a:schemeClr val="accent1"/>
                </a:solidFill>
                <a:latin typeface="Jameel Noori Nastaleeq" panose="02000503000000000004" pitchFamily="2" charset="-78"/>
                <a:cs typeface="Jameel Noori Nastaleeq" panose="02000503000000000004" pitchFamily="2" charset="-78"/>
              </a:rPr>
              <a:t>"</a:t>
            </a:r>
            <a:r>
              <a:rPr lang="ar-SA" altLang="en-US" sz="2400" b="1" dirty="0">
                <a:solidFill>
                  <a:schemeClr val="accent1"/>
                </a:solidFill>
                <a:latin typeface="Jameel Noori Nastaleeq" panose="02000503000000000004" pitchFamily="2" charset="-78"/>
                <a:cs typeface="Jameel Noori Nastaleeq" panose="02000503000000000004" pitchFamily="2" charset="-78"/>
              </a:rPr>
              <a:t>قرض کی کیلکولیٹر</a:t>
            </a:r>
            <a:r>
              <a:rPr lang="en-US" altLang="en-US" sz="2400" b="1" dirty="0">
                <a:solidFill>
                  <a:schemeClr val="accent1"/>
                </a:solidFill>
                <a:latin typeface="Jameel Noori Nastaleeq" panose="02000503000000000004" pitchFamily="2" charset="-78"/>
                <a:cs typeface="Jameel Noori Nastaleeq" panose="02000503000000000004" pitchFamily="2" charset="-78"/>
              </a:rPr>
              <a:t>"</a:t>
            </a:r>
          </a:p>
          <a:p>
            <a:pPr defTabSz="1219170" eaLnBrk="0" fontAlgn="base" hangingPunct="0">
              <a:spcBef>
                <a:spcPct val="0"/>
              </a:spcBef>
              <a:spcAft>
                <a:spcPct val="0"/>
              </a:spcAft>
            </a:pPr>
            <a:endParaRPr lang="en-US" altLang="en-US" sz="2400" dirty="0">
              <a:latin typeface="Arial" panose="020B0604020202020204" pitchFamily="34" charset="0"/>
            </a:endParaRPr>
          </a:p>
        </p:txBody>
      </p:sp>
      <p:sp>
        <p:nvSpPr>
          <p:cNvPr id="6" name="Rectangle 4">
            <a:extLst>
              <a:ext uri="{FF2B5EF4-FFF2-40B4-BE49-F238E27FC236}">
                <a16:creationId xmlns:a16="http://schemas.microsoft.com/office/drawing/2014/main" id="{D82DCCC9-4586-4BF1-8809-8BDD0230753D}"/>
              </a:ext>
            </a:extLst>
          </p:cNvPr>
          <p:cNvSpPr>
            <a:spLocks noChangeArrowheads="1"/>
          </p:cNvSpPr>
          <p:nvPr/>
        </p:nvSpPr>
        <p:spPr bwMode="auto">
          <a:xfrm>
            <a:off x="266699" y="-740803"/>
            <a:ext cx="24628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br>
              <a:rPr lang="en-US" altLang="en-US" sz="1600">
                <a:solidFill>
                  <a:srgbClr val="FFFFFF"/>
                </a:solidFill>
                <a:latin typeface="Söhne"/>
              </a:rPr>
            </a:br>
            <a:endParaRPr lang="en-US" altLang="en-US" sz="2400">
              <a:latin typeface="Arial" panose="020B0604020202020204" pitchFamily="34" charset="0"/>
            </a:endParaRPr>
          </a:p>
        </p:txBody>
      </p:sp>
      <p:sp>
        <p:nvSpPr>
          <p:cNvPr id="7" name="Rectangle 5">
            <a:extLst>
              <a:ext uri="{FF2B5EF4-FFF2-40B4-BE49-F238E27FC236}">
                <a16:creationId xmlns:a16="http://schemas.microsoft.com/office/drawing/2014/main" id="{F73B4D06-3517-44E0-8B72-5972D0F6CF65}"/>
              </a:ext>
            </a:extLst>
          </p:cNvPr>
          <p:cNvSpPr>
            <a:spLocks noChangeArrowheads="1"/>
          </p:cNvSpPr>
          <p:nvPr/>
        </p:nvSpPr>
        <p:spPr bwMode="auto">
          <a:xfrm>
            <a:off x="8160921" y="1463054"/>
            <a:ext cx="1115049"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r>
              <a:rPr lang="en-US" altLang="en-US" sz="2400" b="1" dirty="0">
                <a:solidFill>
                  <a:schemeClr val="accent1"/>
                </a:solidFill>
                <a:latin typeface="Jameel Noori Nastaleeq" panose="02000503000000000004" pitchFamily="2" charset="-78"/>
                <a:cs typeface="Jameel Noori Nastaleeq" panose="02000503000000000004" pitchFamily="2" charset="-78"/>
              </a:rPr>
              <a:t>"</a:t>
            </a:r>
            <a:r>
              <a:rPr lang="ar-SA" altLang="en-US" sz="2400" b="1" dirty="0">
                <a:solidFill>
                  <a:schemeClr val="accent1"/>
                </a:solidFill>
                <a:latin typeface="Jameel Noori Nastaleeq" panose="02000503000000000004" pitchFamily="2" charset="-78"/>
                <a:cs typeface="Jameel Noori Nastaleeq" panose="02000503000000000004" pitchFamily="2" charset="-78"/>
              </a:rPr>
              <a:t>مدد مرکز</a:t>
            </a:r>
            <a:r>
              <a:rPr lang="en-US" altLang="en-US" sz="2400" b="1" dirty="0">
                <a:solidFill>
                  <a:schemeClr val="accent1"/>
                </a:solidFill>
                <a:latin typeface="Jameel Noori Nastaleeq" panose="02000503000000000004" pitchFamily="2" charset="-78"/>
                <a:cs typeface="Jameel Noori Nastaleeq" panose="02000503000000000004" pitchFamily="2" charset="-78"/>
              </a:rPr>
              <a:t>"</a:t>
            </a:r>
          </a:p>
          <a:p>
            <a:pPr defTabSz="1219170" eaLnBrk="0" fontAlgn="base" hangingPunct="0">
              <a:spcBef>
                <a:spcPct val="0"/>
              </a:spcBef>
              <a:spcAft>
                <a:spcPct val="0"/>
              </a:spcAft>
            </a:pPr>
            <a:endParaRPr lang="en-US" altLang="en-US" sz="2400" dirty="0">
              <a:latin typeface="Arial" panose="020B0604020202020204" pitchFamily="34" charset="0"/>
            </a:endParaRPr>
          </a:p>
        </p:txBody>
      </p:sp>
      <p:sp>
        <p:nvSpPr>
          <p:cNvPr id="8" name="Rectangle 6">
            <a:extLst>
              <a:ext uri="{FF2B5EF4-FFF2-40B4-BE49-F238E27FC236}">
                <a16:creationId xmlns:a16="http://schemas.microsoft.com/office/drawing/2014/main" id="{A887965E-1628-4C5C-A2F1-422CF33BE673}"/>
              </a:ext>
            </a:extLst>
          </p:cNvPr>
          <p:cNvSpPr>
            <a:spLocks noChangeArrowheads="1"/>
          </p:cNvSpPr>
          <p:nvPr/>
        </p:nvSpPr>
        <p:spPr bwMode="auto">
          <a:xfrm>
            <a:off x="266699" y="-740803"/>
            <a:ext cx="24628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br>
              <a:rPr lang="en-US" altLang="en-US" sz="1600">
                <a:solidFill>
                  <a:srgbClr val="FFFFFF"/>
                </a:solidFill>
                <a:latin typeface="Söhne"/>
              </a:rPr>
            </a:br>
            <a:endParaRPr lang="en-US" altLang="en-US" sz="2400">
              <a:latin typeface="Arial" panose="020B0604020202020204" pitchFamily="34" charset="0"/>
            </a:endParaRPr>
          </a:p>
        </p:txBody>
      </p:sp>
      <p:sp>
        <p:nvSpPr>
          <p:cNvPr id="9" name="Rectangle 7">
            <a:extLst>
              <a:ext uri="{FF2B5EF4-FFF2-40B4-BE49-F238E27FC236}">
                <a16:creationId xmlns:a16="http://schemas.microsoft.com/office/drawing/2014/main" id="{6CFE6857-FB69-4BCC-96B3-4FAF121D2EEF}"/>
              </a:ext>
            </a:extLst>
          </p:cNvPr>
          <p:cNvSpPr>
            <a:spLocks noChangeArrowheads="1"/>
          </p:cNvSpPr>
          <p:nvPr/>
        </p:nvSpPr>
        <p:spPr bwMode="auto">
          <a:xfrm>
            <a:off x="2933906" y="2415957"/>
            <a:ext cx="2043188" cy="697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r>
              <a:rPr lang="en-US" altLang="en-US" sz="1867" b="1" dirty="0">
                <a:latin typeface="Jameel Noori Nastaleeq" panose="02000503000000000004" pitchFamily="2" charset="-78"/>
                <a:cs typeface="Jameel Noori Nastaleeq" panose="02000503000000000004" pitchFamily="2" charset="-78"/>
              </a:rPr>
              <a:t>"</a:t>
            </a:r>
            <a:r>
              <a:rPr lang="ar-SA" altLang="en-US" sz="1867" b="1" dirty="0">
                <a:latin typeface="Jameel Noori Nastaleeq" panose="02000503000000000004" pitchFamily="2" charset="-78"/>
                <a:cs typeface="Jameel Noori Nastaleeq" panose="02000503000000000004" pitchFamily="2" charset="-78"/>
              </a:rPr>
              <a:t>آپ کی رقم کا حساب یہاں ہے</a:t>
            </a:r>
            <a:r>
              <a:rPr lang="en-US" altLang="en-US" sz="1867" b="1" dirty="0">
                <a:latin typeface="Jameel Noori Nastaleeq" panose="02000503000000000004" pitchFamily="2" charset="-78"/>
                <a:cs typeface="Jameel Noori Nastaleeq" panose="02000503000000000004" pitchFamily="2" charset="-78"/>
              </a:rPr>
              <a:t>"</a:t>
            </a:r>
          </a:p>
          <a:p>
            <a:pPr defTabSz="1219170" eaLnBrk="0" fontAlgn="base" hangingPunct="0">
              <a:spcBef>
                <a:spcPct val="0"/>
              </a:spcBef>
              <a:spcAft>
                <a:spcPct val="0"/>
              </a:spcAft>
            </a:pPr>
            <a:endParaRPr lang="en-US" altLang="en-US" sz="1867" b="1" dirty="0">
              <a:latin typeface="Jameel Noori Nastaleeq" panose="02000503000000000004" pitchFamily="2" charset="-78"/>
              <a:cs typeface="Jameel Noori Nastaleeq" panose="02000503000000000004" pitchFamily="2" charset="-78"/>
            </a:endParaRPr>
          </a:p>
        </p:txBody>
      </p:sp>
      <p:sp>
        <p:nvSpPr>
          <p:cNvPr id="10" name="Rectangle 8">
            <a:extLst>
              <a:ext uri="{FF2B5EF4-FFF2-40B4-BE49-F238E27FC236}">
                <a16:creationId xmlns:a16="http://schemas.microsoft.com/office/drawing/2014/main" id="{1A43A1A3-CEDD-483B-9D21-51B2A157EDAA}"/>
              </a:ext>
            </a:extLst>
          </p:cNvPr>
          <p:cNvSpPr>
            <a:spLocks noChangeArrowheads="1"/>
          </p:cNvSpPr>
          <p:nvPr/>
        </p:nvSpPr>
        <p:spPr bwMode="auto">
          <a:xfrm>
            <a:off x="266699" y="-740803"/>
            <a:ext cx="24628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br>
              <a:rPr lang="en-US" altLang="en-US" sz="1600">
                <a:solidFill>
                  <a:srgbClr val="FFFFFF"/>
                </a:solidFill>
                <a:latin typeface="Söhne"/>
              </a:rPr>
            </a:br>
            <a:endParaRPr lang="en-US" altLang="en-US" sz="2400">
              <a:latin typeface="Arial" panose="020B0604020202020204" pitchFamily="34" charset="0"/>
            </a:endParaRPr>
          </a:p>
        </p:txBody>
      </p:sp>
      <p:sp>
        <p:nvSpPr>
          <p:cNvPr id="11" name="Rectangle 9">
            <a:extLst>
              <a:ext uri="{FF2B5EF4-FFF2-40B4-BE49-F238E27FC236}">
                <a16:creationId xmlns:a16="http://schemas.microsoft.com/office/drawing/2014/main" id="{04E4D1BE-2102-4D0D-A593-CBEABF3328A2}"/>
              </a:ext>
            </a:extLst>
          </p:cNvPr>
          <p:cNvSpPr>
            <a:spLocks noChangeArrowheads="1"/>
          </p:cNvSpPr>
          <p:nvPr/>
        </p:nvSpPr>
        <p:spPr bwMode="auto">
          <a:xfrm>
            <a:off x="3049322" y="2955001"/>
            <a:ext cx="1929374" cy="697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r>
              <a:rPr lang="en-US" altLang="en-US" sz="1867" b="1" dirty="0">
                <a:latin typeface="Jameel Noori Nastaleeq" panose="02000503000000000004" pitchFamily="2" charset="-78"/>
                <a:cs typeface="Jameel Noori Nastaleeq" panose="02000503000000000004" pitchFamily="2" charset="-78"/>
              </a:rPr>
              <a:t>"</a:t>
            </a:r>
            <a:r>
              <a:rPr lang="ar-SA" altLang="en-US" sz="1867" b="1" dirty="0">
                <a:latin typeface="Jameel Noori Nastaleeq" panose="02000503000000000004" pitchFamily="2" charset="-78"/>
                <a:cs typeface="Jameel Noori Nastaleeq" panose="02000503000000000004" pitchFamily="2" charset="-78"/>
              </a:rPr>
              <a:t>اپنی قرض کی رقم درج کریں</a:t>
            </a:r>
            <a:r>
              <a:rPr lang="en-US" altLang="en-US" sz="1867" b="1" dirty="0">
                <a:latin typeface="Jameel Noori Nastaleeq" panose="02000503000000000004" pitchFamily="2" charset="-78"/>
                <a:cs typeface="Jameel Noori Nastaleeq" panose="02000503000000000004" pitchFamily="2" charset="-78"/>
              </a:rPr>
              <a:t>"</a:t>
            </a:r>
          </a:p>
          <a:p>
            <a:pPr defTabSz="1219170" eaLnBrk="0" fontAlgn="base" hangingPunct="0">
              <a:spcBef>
                <a:spcPct val="0"/>
              </a:spcBef>
              <a:spcAft>
                <a:spcPct val="0"/>
              </a:spcAft>
            </a:pPr>
            <a:endParaRPr lang="en-US" altLang="en-US" sz="1867" b="1" dirty="0">
              <a:latin typeface="Jameel Noori Nastaleeq" panose="02000503000000000004" pitchFamily="2" charset="-78"/>
              <a:cs typeface="Jameel Noori Nastaleeq" panose="02000503000000000004" pitchFamily="2" charset="-78"/>
            </a:endParaRPr>
          </a:p>
        </p:txBody>
      </p:sp>
      <p:sp>
        <p:nvSpPr>
          <p:cNvPr id="12" name="Rectangle 10">
            <a:extLst>
              <a:ext uri="{FF2B5EF4-FFF2-40B4-BE49-F238E27FC236}">
                <a16:creationId xmlns:a16="http://schemas.microsoft.com/office/drawing/2014/main" id="{4E11B5E3-F880-45F2-BA68-3024199367A0}"/>
              </a:ext>
            </a:extLst>
          </p:cNvPr>
          <p:cNvSpPr>
            <a:spLocks noChangeArrowheads="1"/>
          </p:cNvSpPr>
          <p:nvPr/>
        </p:nvSpPr>
        <p:spPr bwMode="auto">
          <a:xfrm>
            <a:off x="266699" y="-740803"/>
            <a:ext cx="24628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br>
              <a:rPr lang="en-US" altLang="en-US" sz="1600">
                <a:solidFill>
                  <a:srgbClr val="FFFFFF"/>
                </a:solidFill>
                <a:latin typeface="Söhne"/>
              </a:rPr>
            </a:br>
            <a:endParaRPr lang="en-US" altLang="en-US" sz="2400">
              <a:latin typeface="Arial" panose="020B0604020202020204" pitchFamily="34" charset="0"/>
            </a:endParaRPr>
          </a:p>
        </p:txBody>
      </p:sp>
      <p:sp>
        <p:nvSpPr>
          <p:cNvPr id="14" name="Rectangle 11">
            <a:extLst>
              <a:ext uri="{FF2B5EF4-FFF2-40B4-BE49-F238E27FC236}">
                <a16:creationId xmlns:a16="http://schemas.microsoft.com/office/drawing/2014/main" id="{478F6B83-187E-4573-8D95-366B617708E4}"/>
              </a:ext>
            </a:extLst>
          </p:cNvPr>
          <p:cNvSpPr>
            <a:spLocks noChangeArrowheads="1"/>
          </p:cNvSpPr>
          <p:nvPr/>
        </p:nvSpPr>
        <p:spPr bwMode="auto">
          <a:xfrm>
            <a:off x="2933906" y="3453137"/>
            <a:ext cx="2038379" cy="697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r>
              <a:rPr lang="en-US" altLang="en-US" sz="1867" b="1" dirty="0">
                <a:latin typeface="Jameel Noori Nastaleeq" panose="02000503000000000004" pitchFamily="2" charset="-78"/>
                <a:cs typeface="Jameel Noori Nastaleeq" panose="02000503000000000004" pitchFamily="2" charset="-78"/>
              </a:rPr>
              <a:t>"</a:t>
            </a:r>
            <a:r>
              <a:rPr lang="ar-SA" altLang="en-US" sz="1867" b="1" dirty="0">
                <a:latin typeface="Jameel Noori Nastaleeq" panose="02000503000000000004" pitchFamily="2" charset="-78"/>
                <a:cs typeface="Jameel Noori Nastaleeq" panose="02000503000000000004" pitchFamily="2" charset="-78"/>
              </a:rPr>
              <a:t>اپنی مدت کے مہینے درج کریں</a:t>
            </a:r>
            <a:r>
              <a:rPr lang="en-US" altLang="en-US" sz="1867" b="1" dirty="0">
                <a:latin typeface="Jameel Noori Nastaleeq" panose="02000503000000000004" pitchFamily="2" charset="-78"/>
                <a:cs typeface="Jameel Noori Nastaleeq" panose="02000503000000000004" pitchFamily="2" charset="-78"/>
              </a:rPr>
              <a:t>"</a:t>
            </a:r>
          </a:p>
          <a:p>
            <a:pPr defTabSz="1219170" eaLnBrk="0" fontAlgn="base" hangingPunct="0">
              <a:spcBef>
                <a:spcPct val="0"/>
              </a:spcBef>
              <a:spcAft>
                <a:spcPct val="0"/>
              </a:spcAft>
            </a:pPr>
            <a:endParaRPr lang="en-US" altLang="en-US" sz="1867" b="1" dirty="0">
              <a:latin typeface="Jameel Noori Nastaleeq" panose="02000503000000000004" pitchFamily="2" charset="-78"/>
              <a:cs typeface="Jameel Noori Nastaleeq" panose="02000503000000000004" pitchFamily="2" charset="-78"/>
            </a:endParaRPr>
          </a:p>
        </p:txBody>
      </p:sp>
      <p:sp>
        <p:nvSpPr>
          <p:cNvPr id="16" name="Rectangle 12">
            <a:extLst>
              <a:ext uri="{FF2B5EF4-FFF2-40B4-BE49-F238E27FC236}">
                <a16:creationId xmlns:a16="http://schemas.microsoft.com/office/drawing/2014/main" id="{BF7F47A4-7035-4D26-BDDE-F85CB6DF7E29}"/>
              </a:ext>
            </a:extLst>
          </p:cNvPr>
          <p:cNvSpPr>
            <a:spLocks noChangeArrowheads="1"/>
          </p:cNvSpPr>
          <p:nvPr/>
        </p:nvSpPr>
        <p:spPr bwMode="auto">
          <a:xfrm>
            <a:off x="266699" y="-740803"/>
            <a:ext cx="24628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br>
              <a:rPr lang="en-US" altLang="en-US" sz="1600">
                <a:solidFill>
                  <a:srgbClr val="FFFFFF"/>
                </a:solidFill>
                <a:latin typeface="Söhne"/>
              </a:rPr>
            </a:br>
            <a:endParaRPr lang="en-US" altLang="en-US" sz="2400">
              <a:latin typeface="Arial" panose="020B0604020202020204" pitchFamily="34" charset="0"/>
            </a:endParaRPr>
          </a:p>
        </p:txBody>
      </p:sp>
      <p:sp>
        <p:nvSpPr>
          <p:cNvPr id="17" name="Rectangle 13">
            <a:extLst>
              <a:ext uri="{FF2B5EF4-FFF2-40B4-BE49-F238E27FC236}">
                <a16:creationId xmlns:a16="http://schemas.microsoft.com/office/drawing/2014/main" id="{D7E209CA-D958-4F72-9E06-3C122C7C7C71}"/>
              </a:ext>
            </a:extLst>
          </p:cNvPr>
          <p:cNvSpPr>
            <a:spLocks noChangeArrowheads="1"/>
          </p:cNvSpPr>
          <p:nvPr/>
        </p:nvSpPr>
        <p:spPr bwMode="auto">
          <a:xfrm>
            <a:off x="3042908" y="3977032"/>
            <a:ext cx="1924032" cy="985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p>
            <a:pPr algn="r" defTabSz="1219170" eaLnBrk="0" fontAlgn="base" hangingPunct="0">
              <a:spcBef>
                <a:spcPct val="0"/>
              </a:spcBef>
              <a:spcAft>
                <a:spcPct val="0"/>
              </a:spcAft>
            </a:pPr>
            <a:r>
              <a:rPr lang="en-US" altLang="en-US" sz="1867" b="1" dirty="0">
                <a:latin typeface="Jameel Noori Nastaleeq" panose="02000503000000000004" pitchFamily="2" charset="-78"/>
                <a:cs typeface="Jameel Noori Nastaleeq" panose="02000503000000000004" pitchFamily="2" charset="-78"/>
              </a:rPr>
              <a:t>"</a:t>
            </a:r>
            <a:r>
              <a:rPr lang="ar-SA" altLang="en-US" sz="1867" b="1" dirty="0">
                <a:latin typeface="Jameel Noori Nastaleeq" panose="02000503000000000004" pitchFamily="2" charset="-78"/>
                <a:cs typeface="Jameel Noori Nastaleeq" panose="02000503000000000004" pitchFamily="2" charset="-78"/>
              </a:rPr>
              <a:t>قرض کا حساب کرنے کے لئے یہاں کلک کریں</a:t>
            </a:r>
            <a:r>
              <a:rPr lang="en-US" altLang="en-US" sz="1867" b="1" dirty="0">
                <a:latin typeface="Jameel Noori Nastaleeq" panose="02000503000000000004" pitchFamily="2" charset="-78"/>
                <a:cs typeface="Jameel Noori Nastaleeq" panose="02000503000000000004" pitchFamily="2" charset="-78"/>
              </a:rPr>
              <a:t>"</a:t>
            </a:r>
          </a:p>
          <a:p>
            <a:pPr defTabSz="1219170" eaLnBrk="0" fontAlgn="base" hangingPunct="0">
              <a:spcBef>
                <a:spcPct val="0"/>
              </a:spcBef>
              <a:spcAft>
                <a:spcPct val="0"/>
              </a:spcAft>
            </a:pPr>
            <a:endParaRPr lang="en-US" altLang="en-US" sz="1867" b="1" dirty="0">
              <a:latin typeface="Jameel Noori Nastaleeq" panose="02000503000000000004" pitchFamily="2" charset="-78"/>
              <a:cs typeface="Jameel Noori Nastaleeq" panose="02000503000000000004" pitchFamily="2" charset="-78"/>
            </a:endParaRPr>
          </a:p>
        </p:txBody>
      </p:sp>
      <p:sp>
        <p:nvSpPr>
          <p:cNvPr id="18" name="Rectangle 14">
            <a:extLst>
              <a:ext uri="{FF2B5EF4-FFF2-40B4-BE49-F238E27FC236}">
                <a16:creationId xmlns:a16="http://schemas.microsoft.com/office/drawing/2014/main" id="{413C85AC-93EA-45EF-9A66-D6B10FA161C4}"/>
              </a:ext>
            </a:extLst>
          </p:cNvPr>
          <p:cNvSpPr>
            <a:spLocks noChangeArrowheads="1"/>
          </p:cNvSpPr>
          <p:nvPr/>
        </p:nvSpPr>
        <p:spPr bwMode="auto">
          <a:xfrm>
            <a:off x="266699" y="-740803"/>
            <a:ext cx="24628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br>
              <a:rPr lang="en-US" altLang="en-US" sz="1600">
                <a:solidFill>
                  <a:srgbClr val="FFFFFF"/>
                </a:solidFill>
                <a:latin typeface="Söhne"/>
              </a:rPr>
            </a:br>
            <a:endParaRPr lang="en-US" altLang="en-US" sz="2400">
              <a:latin typeface="Arial" panose="020B0604020202020204" pitchFamily="34" charset="0"/>
            </a:endParaRPr>
          </a:p>
        </p:txBody>
      </p:sp>
      <p:sp>
        <p:nvSpPr>
          <p:cNvPr id="28" name="Rectangle 27">
            <a:extLst>
              <a:ext uri="{FF2B5EF4-FFF2-40B4-BE49-F238E27FC236}">
                <a16:creationId xmlns:a16="http://schemas.microsoft.com/office/drawing/2014/main" id="{95219DC6-CF9E-4150-83B1-0F5F4169DCDD}"/>
              </a:ext>
            </a:extLst>
          </p:cNvPr>
          <p:cNvSpPr/>
          <p:nvPr/>
        </p:nvSpPr>
        <p:spPr>
          <a:xfrm>
            <a:off x="8623455" y="2119645"/>
            <a:ext cx="1292203" cy="379656"/>
          </a:xfrm>
          <a:prstGeom prst="rect">
            <a:avLst/>
          </a:prstGeom>
        </p:spPr>
        <p:txBody>
          <a:bodyPr wrap="square">
            <a:spAutoFit/>
          </a:bodyPr>
          <a:lstStyle/>
          <a:p>
            <a:r>
              <a:rPr lang="en-US" sz="1867" b="1" dirty="0">
                <a:latin typeface="Jameel Noori Nastaleeq" panose="02000503000000000004" pitchFamily="2" charset="-78"/>
                <a:cs typeface="Jameel Noori Nastaleeq" panose="02000503000000000004" pitchFamily="2" charset="-78"/>
              </a:rPr>
              <a:t>"</a:t>
            </a:r>
            <a:r>
              <a:rPr lang="en-US" sz="1867" b="1" dirty="0" err="1">
                <a:latin typeface="Jameel Noori Nastaleeq" panose="02000503000000000004" pitchFamily="2" charset="-78"/>
                <a:cs typeface="Jameel Noori Nastaleeq" panose="02000503000000000004" pitchFamily="2" charset="-78"/>
              </a:rPr>
              <a:t>صارف</a:t>
            </a:r>
            <a:r>
              <a:rPr lang="en-US" sz="1867" b="1" dirty="0">
                <a:latin typeface="Jameel Noori Nastaleeq" panose="02000503000000000004" pitchFamily="2" charset="-78"/>
                <a:cs typeface="Jameel Noori Nastaleeq" panose="02000503000000000004" pitchFamily="2" charset="-78"/>
              </a:rPr>
              <a:t> </a:t>
            </a:r>
            <a:r>
              <a:rPr lang="en-US" sz="1867" b="1" dirty="0" err="1">
                <a:latin typeface="Jameel Noori Nastaleeq" panose="02000503000000000004" pitchFamily="2" charset="-78"/>
                <a:cs typeface="Jameel Noori Nastaleeq" panose="02000503000000000004" pitchFamily="2" charset="-78"/>
              </a:rPr>
              <a:t>کا</a:t>
            </a:r>
            <a:r>
              <a:rPr lang="en-US" sz="1867" b="1" dirty="0">
                <a:latin typeface="Jameel Noori Nastaleeq" panose="02000503000000000004" pitchFamily="2" charset="-78"/>
                <a:cs typeface="Jameel Noori Nastaleeq" panose="02000503000000000004" pitchFamily="2" charset="-78"/>
              </a:rPr>
              <a:t> </a:t>
            </a:r>
            <a:r>
              <a:rPr lang="en-US" sz="1867" b="1" dirty="0" err="1">
                <a:latin typeface="Jameel Noori Nastaleeq" panose="02000503000000000004" pitchFamily="2" charset="-78"/>
                <a:cs typeface="Jameel Noori Nastaleeq" panose="02000503000000000004" pitchFamily="2" charset="-78"/>
              </a:rPr>
              <a:t>نام</a:t>
            </a:r>
            <a:r>
              <a:rPr lang="en-US" sz="1867" b="1" dirty="0">
                <a:latin typeface="Jameel Noori Nastaleeq" panose="02000503000000000004" pitchFamily="2" charset="-78"/>
                <a:cs typeface="Jameel Noori Nastaleeq" panose="02000503000000000004" pitchFamily="2" charset="-78"/>
              </a:rPr>
              <a:t>"</a:t>
            </a:r>
          </a:p>
        </p:txBody>
      </p:sp>
      <p:sp>
        <p:nvSpPr>
          <p:cNvPr id="29" name="Rectangle 28">
            <a:extLst>
              <a:ext uri="{FF2B5EF4-FFF2-40B4-BE49-F238E27FC236}">
                <a16:creationId xmlns:a16="http://schemas.microsoft.com/office/drawing/2014/main" id="{62845F4A-56EE-4376-9088-8018BCAD1C22}"/>
              </a:ext>
            </a:extLst>
          </p:cNvPr>
          <p:cNvSpPr/>
          <p:nvPr/>
        </p:nvSpPr>
        <p:spPr>
          <a:xfrm>
            <a:off x="8528098" y="2615508"/>
            <a:ext cx="1326004" cy="379656"/>
          </a:xfrm>
          <a:prstGeom prst="rect">
            <a:avLst/>
          </a:prstGeom>
        </p:spPr>
        <p:txBody>
          <a:bodyPr wrap="none">
            <a:spAutoFit/>
          </a:bodyPr>
          <a:lstStyle/>
          <a:p>
            <a:r>
              <a:rPr lang="ur-PK" sz="1867" b="1" dirty="0">
                <a:latin typeface="Jameel Noori Nastaleeq" panose="02000503000000000004" pitchFamily="2" charset="-78"/>
                <a:cs typeface="Jameel Noori Nastaleeq" panose="02000503000000000004" pitchFamily="2" charset="-78"/>
              </a:rPr>
              <a:t>"صارف کا        </a:t>
            </a:r>
            <a:r>
              <a:rPr lang="ur-PK" sz="1867" b="1" dirty="0" err="1">
                <a:latin typeface="Jameel Noori Nastaleeq" panose="02000503000000000004" pitchFamily="2" charset="-78"/>
                <a:cs typeface="Jameel Noori Nastaleeq" panose="02000503000000000004" pitchFamily="2" charset="-78"/>
              </a:rPr>
              <a:t>ای</a:t>
            </a:r>
            <a:r>
              <a:rPr lang="ur-PK" sz="1867" b="1" dirty="0">
                <a:latin typeface="Jameel Noori Nastaleeq" panose="02000503000000000004" pitchFamily="2" charset="-78"/>
                <a:cs typeface="Jameel Noori Nastaleeq" panose="02000503000000000004" pitchFamily="2" charset="-78"/>
              </a:rPr>
              <a:t> میل"</a:t>
            </a:r>
            <a:endParaRPr lang="en-US" sz="1867" b="1" dirty="0">
              <a:latin typeface="Jameel Noori Nastaleeq" panose="02000503000000000004" pitchFamily="2" charset="-78"/>
              <a:cs typeface="Jameel Noori Nastaleeq" panose="02000503000000000004" pitchFamily="2" charset="-78"/>
            </a:endParaRPr>
          </a:p>
        </p:txBody>
      </p:sp>
      <p:sp>
        <p:nvSpPr>
          <p:cNvPr id="33" name="Rectangle 32">
            <a:extLst>
              <a:ext uri="{FF2B5EF4-FFF2-40B4-BE49-F238E27FC236}">
                <a16:creationId xmlns:a16="http://schemas.microsoft.com/office/drawing/2014/main" id="{5DD83535-E5E2-438D-A72F-538157328008}"/>
              </a:ext>
            </a:extLst>
          </p:cNvPr>
          <p:cNvSpPr/>
          <p:nvPr/>
        </p:nvSpPr>
        <p:spPr>
          <a:xfrm>
            <a:off x="7699054" y="3107333"/>
            <a:ext cx="2216604" cy="954300"/>
          </a:xfrm>
          <a:prstGeom prst="rect">
            <a:avLst/>
          </a:prstGeom>
        </p:spPr>
        <p:txBody>
          <a:bodyPr wrap="square">
            <a:spAutoFit/>
          </a:bodyPr>
          <a:lstStyle/>
          <a:p>
            <a:pPr algn="r"/>
            <a:r>
              <a:rPr lang="ur-PK" sz="1867" b="1" dirty="0">
                <a:latin typeface="Jameel Noori Nastaleeq" panose="02000503000000000004" pitchFamily="2" charset="-78"/>
                <a:cs typeface="Jameel Noori Nastaleeq" panose="02000503000000000004" pitchFamily="2" charset="-78"/>
              </a:rPr>
              <a:t>"اگر آپ کسی مسئلے یا پریشانی میں مبتلا ہیں تو اپنا متن ٹائپ کریں اور بھیجنے کے لیے کلک کریں"</a:t>
            </a:r>
            <a:endParaRPr lang="en-US" sz="1867" b="1" dirty="0">
              <a:latin typeface="Jameel Noori Nastaleeq" panose="02000503000000000004" pitchFamily="2" charset="-78"/>
              <a:cs typeface="Jameel Noori Nastaleeq" panose="02000503000000000004" pitchFamily="2" charset="-78"/>
            </a:endParaRPr>
          </a:p>
        </p:txBody>
      </p:sp>
      <p:sp>
        <p:nvSpPr>
          <p:cNvPr id="34" name="Rectangle 33">
            <a:extLst>
              <a:ext uri="{FF2B5EF4-FFF2-40B4-BE49-F238E27FC236}">
                <a16:creationId xmlns:a16="http://schemas.microsoft.com/office/drawing/2014/main" id="{0957BD26-467E-4E51-8939-121B283364CD}"/>
              </a:ext>
            </a:extLst>
          </p:cNvPr>
          <p:cNvSpPr/>
          <p:nvPr/>
        </p:nvSpPr>
        <p:spPr>
          <a:xfrm>
            <a:off x="8262487" y="4233453"/>
            <a:ext cx="1593706" cy="379656"/>
          </a:xfrm>
          <a:prstGeom prst="rect">
            <a:avLst/>
          </a:prstGeom>
        </p:spPr>
        <p:txBody>
          <a:bodyPr wrap="none">
            <a:spAutoFit/>
          </a:bodyPr>
          <a:lstStyle/>
          <a:p>
            <a:r>
              <a:rPr lang="ur-PK" sz="1867" b="1" dirty="0">
                <a:latin typeface="Jameel Noori Nastaleeq" panose="02000503000000000004" pitchFamily="2" charset="-78"/>
                <a:cs typeface="Jameel Noori Nastaleeq" panose="02000503000000000004" pitchFamily="2" charset="-78"/>
              </a:rPr>
              <a:t>"کمپنی کا پتہ اور رابطہ نمبر"</a:t>
            </a:r>
            <a:endParaRPr lang="en-US" sz="1867" b="1" dirty="0">
              <a:latin typeface="Jameel Noori Nastaleeq" panose="02000503000000000004" pitchFamily="2" charset="-78"/>
              <a:cs typeface="Jameel Noori Nastaleeq" panose="02000503000000000004" pitchFamily="2" charset="-78"/>
            </a:endParaRPr>
          </a:p>
        </p:txBody>
      </p:sp>
      <p:sp>
        <p:nvSpPr>
          <p:cNvPr id="53" name="Oval 52">
            <a:extLst>
              <a:ext uri="{FF2B5EF4-FFF2-40B4-BE49-F238E27FC236}">
                <a16:creationId xmlns:a16="http://schemas.microsoft.com/office/drawing/2014/main" id="{56307C67-7C79-4617-B1E4-677C495CE729}"/>
              </a:ext>
            </a:extLst>
          </p:cNvPr>
          <p:cNvSpPr/>
          <p:nvPr/>
        </p:nvSpPr>
        <p:spPr>
          <a:xfrm>
            <a:off x="4926833" y="2464154"/>
            <a:ext cx="192692" cy="210217"/>
          </a:xfrm>
          <a:prstGeom prst="ellipse">
            <a:avLst/>
          </a:prstGeom>
          <a:solidFill>
            <a:srgbClr val="FF0000"/>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333" b="1" dirty="0">
                <a:latin typeface="Fira Sans Extra Condensed" panose="020B0604020202020204" charset="0"/>
              </a:rPr>
              <a:t>1</a:t>
            </a:r>
          </a:p>
        </p:txBody>
      </p:sp>
      <p:sp>
        <p:nvSpPr>
          <p:cNvPr id="54" name="Oval 53">
            <a:extLst>
              <a:ext uri="{FF2B5EF4-FFF2-40B4-BE49-F238E27FC236}">
                <a16:creationId xmlns:a16="http://schemas.microsoft.com/office/drawing/2014/main" id="{17186B12-A0F5-4DDD-9DAE-1DB56E3D3984}"/>
              </a:ext>
            </a:extLst>
          </p:cNvPr>
          <p:cNvSpPr/>
          <p:nvPr/>
        </p:nvSpPr>
        <p:spPr>
          <a:xfrm>
            <a:off x="4924278" y="2995113"/>
            <a:ext cx="192692" cy="210217"/>
          </a:xfrm>
          <a:prstGeom prst="ellipse">
            <a:avLst/>
          </a:prstGeom>
          <a:solidFill>
            <a:srgbClr val="FF0000"/>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333" b="1" dirty="0">
                <a:latin typeface="Fira Sans Extra Condensed" panose="020B0604020202020204" charset="0"/>
              </a:rPr>
              <a:t>2</a:t>
            </a:r>
          </a:p>
        </p:txBody>
      </p:sp>
      <p:sp>
        <p:nvSpPr>
          <p:cNvPr id="55" name="Oval 54">
            <a:extLst>
              <a:ext uri="{FF2B5EF4-FFF2-40B4-BE49-F238E27FC236}">
                <a16:creationId xmlns:a16="http://schemas.microsoft.com/office/drawing/2014/main" id="{E0E3CBFB-D4C0-448C-9CB4-DBFE80B35DDE}"/>
              </a:ext>
            </a:extLst>
          </p:cNvPr>
          <p:cNvSpPr/>
          <p:nvPr/>
        </p:nvSpPr>
        <p:spPr>
          <a:xfrm>
            <a:off x="4925977" y="3519041"/>
            <a:ext cx="192692" cy="210217"/>
          </a:xfrm>
          <a:prstGeom prst="ellipse">
            <a:avLst/>
          </a:prstGeom>
          <a:solidFill>
            <a:srgbClr val="FF0000"/>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333" b="1" dirty="0">
                <a:latin typeface="Fira Sans Extra Condensed" panose="020B0604020202020204" charset="0"/>
              </a:rPr>
              <a:t>3</a:t>
            </a:r>
          </a:p>
        </p:txBody>
      </p:sp>
      <p:sp>
        <p:nvSpPr>
          <p:cNvPr id="56" name="Oval 55">
            <a:extLst>
              <a:ext uri="{FF2B5EF4-FFF2-40B4-BE49-F238E27FC236}">
                <a16:creationId xmlns:a16="http://schemas.microsoft.com/office/drawing/2014/main" id="{C5A8FC4F-D7E5-4886-8D24-4114A6C5D4D3}"/>
              </a:ext>
            </a:extLst>
          </p:cNvPr>
          <p:cNvSpPr/>
          <p:nvPr/>
        </p:nvSpPr>
        <p:spPr>
          <a:xfrm>
            <a:off x="4924278" y="4048525"/>
            <a:ext cx="192692" cy="210217"/>
          </a:xfrm>
          <a:prstGeom prst="ellipse">
            <a:avLst/>
          </a:prstGeom>
          <a:solidFill>
            <a:srgbClr val="FF0000"/>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333" b="1" dirty="0">
                <a:latin typeface="Fira Sans Extra Condensed" panose="020B0604020202020204" charset="0"/>
              </a:rPr>
              <a:t>4</a:t>
            </a:r>
          </a:p>
        </p:txBody>
      </p:sp>
      <p:sp>
        <p:nvSpPr>
          <p:cNvPr id="58" name="Oval 57">
            <a:extLst>
              <a:ext uri="{FF2B5EF4-FFF2-40B4-BE49-F238E27FC236}">
                <a16:creationId xmlns:a16="http://schemas.microsoft.com/office/drawing/2014/main" id="{55F61542-0A82-429E-98DC-61EFAB6F1491}"/>
              </a:ext>
            </a:extLst>
          </p:cNvPr>
          <p:cNvSpPr/>
          <p:nvPr/>
        </p:nvSpPr>
        <p:spPr>
          <a:xfrm>
            <a:off x="9869615" y="2196689"/>
            <a:ext cx="192692" cy="210217"/>
          </a:xfrm>
          <a:prstGeom prst="ellipse">
            <a:avLst/>
          </a:prstGeom>
          <a:solidFill>
            <a:srgbClr val="FF0000"/>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333" b="1" dirty="0">
                <a:latin typeface="Fira Sans Extra Condensed" panose="020B0604020202020204" charset="0"/>
              </a:rPr>
              <a:t>1</a:t>
            </a:r>
          </a:p>
        </p:txBody>
      </p:sp>
      <p:sp>
        <p:nvSpPr>
          <p:cNvPr id="59" name="Oval 58">
            <a:extLst>
              <a:ext uri="{FF2B5EF4-FFF2-40B4-BE49-F238E27FC236}">
                <a16:creationId xmlns:a16="http://schemas.microsoft.com/office/drawing/2014/main" id="{D9D57B80-7E64-488A-8C44-C689948510DD}"/>
              </a:ext>
            </a:extLst>
          </p:cNvPr>
          <p:cNvSpPr/>
          <p:nvPr/>
        </p:nvSpPr>
        <p:spPr>
          <a:xfrm>
            <a:off x="9873522" y="2682785"/>
            <a:ext cx="192692" cy="210217"/>
          </a:xfrm>
          <a:prstGeom prst="ellipse">
            <a:avLst/>
          </a:prstGeom>
          <a:solidFill>
            <a:srgbClr val="FF0000"/>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333" b="1" dirty="0">
                <a:latin typeface="Fira Sans Extra Condensed" panose="020B0604020202020204" charset="0"/>
              </a:rPr>
              <a:t>2</a:t>
            </a:r>
          </a:p>
        </p:txBody>
      </p:sp>
      <p:sp>
        <p:nvSpPr>
          <p:cNvPr id="60" name="Oval 59">
            <a:extLst>
              <a:ext uri="{FF2B5EF4-FFF2-40B4-BE49-F238E27FC236}">
                <a16:creationId xmlns:a16="http://schemas.microsoft.com/office/drawing/2014/main" id="{5430BAB7-928C-4D06-9156-3DDC4B2603DB}"/>
              </a:ext>
            </a:extLst>
          </p:cNvPr>
          <p:cNvSpPr/>
          <p:nvPr/>
        </p:nvSpPr>
        <p:spPr>
          <a:xfrm>
            <a:off x="9863997" y="3178649"/>
            <a:ext cx="192692" cy="210217"/>
          </a:xfrm>
          <a:prstGeom prst="ellipse">
            <a:avLst/>
          </a:prstGeom>
          <a:solidFill>
            <a:srgbClr val="FF0000"/>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333" b="1" dirty="0">
                <a:latin typeface="Fira Sans Extra Condensed" panose="020B0604020202020204" charset="0"/>
              </a:rPr>
              <a:t>3</a:t>
            </a:r>
          </a:p>
        </p:txBody>
      </p:sp>
      <p:sp>
        <p:nvSpPr>
          <p:cNvPr id="61" name="Oval 60">
            <a:extLst>
              <a:ext uri="{FF2B5EF4-FFF2-40B4-BE49-F238E27FC236}">
                <a16:creationId xmlns:a16="http://schemas.microsoft.com/office/drawing/2014/main" id="{5FE6AA71-4352-4780-9F3F-AC274D22822E}"/>
              </a:ext>
            </a:extLst>
          </p:cNvPr>
          <p:cNvSpPr/>
          <p:nvPr/>
        </p:nvSpPr>
        <p:spPr>
          <a:xfrm>
            <a:off x="9873521" y="4223934"/>
            <a:ext cx="192692" cy="210217"/>
          </a:xfrm>
          <a:prstGeom prst="ellipse">
            <a:avLst/>
          </a:prstGeom>
          <a:solidFill>
            <a:srgbClr val="FF0000"/>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333" b="1" dirty="0">
                <a:latin typeface="Fira Sans Extra Condensed" panose="020B0604020202020204" charset="0"/>
              </a:rPr>
              <a:t>4</a:t>
            </a:r>
          </a:p>
        </p:txBody>
      </p:sp>
    </p:spTree>
    <p:extLst>
      <p:ext uri="{BB962C8B-B14F-4D97-AF65-F5344CB8AC3E}">
        <p14:creationId xmlns:p14="http://schemas.microsoft.com/office/powerpoint/2010/main" val="34867804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additive="base">
                                        <p:cTn id="7" dur="800"/>
                                        <p:tgtEl>
                                          <p:spTgt spid="10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65"/>
        <p:cNvGrpSpPr/>
        <p:nvPr/>
      </p:nvGrpSpPr>
      <p:grpSpPr>
        <a:xfrm>
          <a:off x="0" y="0"/>
          <a:ext cx="0" cy="0"/>
          <a:chOff x="0" y="0"/>
          <a:chExt cx="0" cy="0"/>
        </a:xfrm>
      </p:grpSpPr>
      <p:grpSp>
        <p:nvGrpSpPr>
          <p:cNvPr id="1768" name="Google Shape;1768;p83"/>
          <p:cNvGrpSpPr/>
          <p:nvPr/>
        </p:nvGrpSpPr>
        <p:grpSpPr>
          <a:xfrm>
            <a:off x="8763593" y="5317866"/>
            <a:ext cx="1245825" cy="914957"/>
            <a:chOff x="2277700" y="3137375"/>
            <a:chExt cx="1001575" cy="735575"/>
          </a:xfrm>
        </p:grpSpPr>
        <p:sp>
          <p:nvSpPr>
            <p:cNvPr id="1769" name="Google Shape;1769;p83"/>
            <p:cNvSpPr/>
            <p:nvPr/>
          </p:nvSpPr>
          <p:spPr>
            <a:xfrm>
              <a:off x="2277700" y="3137375"/>
              <a:ext cx="1001575" cy="735575"/>
            </a:xfrm>
            <a:custGeom>
              <a:avLst/>
              <a:gdLst/>
              <a:ahLst/>
              <a:cxnLst/>
              <a:rect l="l" t="t" r="r" b="b"/>
              <a:pathLst>
                <a:path w="40063" h="29423" extrusionOk="0">
                  <a:moveTo>
                    <a:pt x="1916" y="0"/>
                  </a:moveTo>
                  <a:cubicBezTo>
                    <a:pt x="852" y="0"/>
                    <a:pt x="1" y="882"/>
                    <a:pt x="1" y="1945"/>
                  </a:cubicBezTo>
                  <a:lnTo>
                    <a:pt x="1" y="27478"/>
                  </a:lnTo>
                  <a:cubicBezTo>
                    <a:pt x="1" y="28541"/>
                    <a:pt x="852" y="29423"/>
                    <a:pt x="1916" y="29423"/>
                  </a:cubicBezTo>
                  <a:lnTo>
                    <a:pt x="38148" y="29423"/>
                  </a:lnTo>
                  <a:cubicBezTo>
                    <a:pt x="39211" y="29423"/>
                    <a:pt x="40063" y="28541"/>
                    <a:pt x="40063" y="27478"/>
                  </a:cubicBezTo>
                  <a:lnTo>
                    <a:pt x="40063" y="1976"/>
                  </a:lnTo>
                  <a:cubicBezTo>
                    <a:pt x="40063" y="882"/>
                    <a:pt x="39211" y="0"/>
                    <a:pt x="38148" y="0"/>
                  </a:cubicBezTo>
                  <a:close/>
                </a:path>
              </a:pathLst>
            </a:custGeom>
            <a:solidFill>
              <a:schemeClr val="dk2"/>
            </a:solidFill>
            <a:ln>
              <a:noFill/>
            </a:ln>
            <a:effectLst>
              <a:outerShdw blurRad="57150" dist="47625" dir="5400000" algn="bl" rotWithShape="0">
                <a:schemeClr val="dk1">
                  <a:alpha val="16000"/>
                </a:schemeClr>
              </a:outerShdw>
            </a:effectLst>
          </p:spPr>
          <p:txBody>
            <a:bodyPr spcFirstLastPara="1" wrap="square" lIns="121900" tIns="121900" rIns="121900" bIns="121900" anchor="ctr" anchorCtr="0">
              <a:noAutofit/>
            </a:bodyPr>
            <a:lstStyle/>
            <a:p>
              <a:endParaRPr sz="2400">
                <a:latin typeface="Fira Sans Extra Condensed" panose="020B0604020202020204" charset="0"/>
              </a:endParaRPr>
            </a:p>
          </p:txBody>
        </p:sp>
        <p:sp>
          <p:nvSpPr>
            <p:cNvPr id="1770" name="Google Shape;1770;p83"/>
            <p:cNvSpPr/>
            <p:nvPr/>
          </p:nvSpPr>
          <p:spPr>
            <a:xfrm>
              <a:off x="2388650" y="3230825"/>
              <a:ext cx="357950" cy="289550"/>
            </a:xfrm>
            <a:custGeom>
              <a:avLst/>
              <a:gdLst/>
              <a:ahLst/>
              <a:cxnLst/>
              <a:rect l="l" t="t" r="r" b="b"/>
              <a:pathLst>
                <a:path w="14318" h="11582" extrusionOk="0">
                  <a:moveTo>
                    <a:pt x="791" y="1"/>
                  </a:moveTo>
                  <a:cubicBezTo>
                    <a:pt x="335" y="1"/>
                    <a:pt x="1" y="365"/>
                    <a:pt x="1" y="791"/>
                  </a:cubicBezTo>
                  <a:lnTo>
                    <a:pt x="1" y="10791"/>
                  </a:lnTo>
                  <a:cubicBezTo>
                    <a:pt x="1" y="11247"/>
                    <a:pt x="366" y="11581"/>
                    <a:pt x="791" y="11581"/>
                  </a:cubicBezTo>
                  <a:lnTo>
                    <a:pt x="13527" y="11581"/>
                  </a:lnTo>
                  <a:cubicBezTo>
                    <a:pt x="13952" y="11581"/>
                    <a:pt x="14287" y="11247"/>
                    <a:pt x="14317" y="10791"/>
                  </a:cubicBezTo>
                  <a:lnTo>
                    <a:pt x="14317" y="791"/>
                  </a:lnTo>
                  <a:cubicBezTo>
                    <a:pt x="14317" y="335"/>
                    <a:pt x="13952" y="1"/>
                    <a:pt x="13527" y="1"/>
                  </a:cubicBezTo>
                  <a:close/>
                </a:path>
              </a:pathLst>
            </a:custGeom>
            <a:gradFill>
              <a:gsLst>
                <a:gs pos="0">
                  <a:schemeClr val="lt1"/>
                </a:gs>
                <a:gs pos="100000">
                  <a:srgbClr val="4EB3E4">
                    <a:alpha val="57647"/>
                  </a:srgbClr>
                </a:gs>
              </a:gsLst>
              <a:lin ang="5400012" scaled="0"/>
            </a:gradFill>
            <a:ln>
              <a:noFill/>
            </a:ln>
            <a:effectLst>
              <a:outerShdw blurRad="57150" dist="47625" dir="5400000" algn="bl" rotWithShape="0">
                <a:schemeClr val="dk1">
                  <a:alpha val="16000"/>
                </a:schemeClr>
              </a:outerShdw>
            </a:effectLst>
          </p:spPr>
          <p:txBody>
            <a:bodyPr spcFirstLastPara="1" wrap="square" lIns="121900" tIns="121900" rIns="121900" bIns="121900" anchor="ctr" anchorCtr="0">
              <a:noAutofit/>
            </a:bodyPr>
            <a:lstStyle/>
            <a:p>
              <a:endParaRPr sz="2400">
                <a:latin typeface="Fira Sans Extra Condensed" panose="020B0604020202020204" charset="0"/>
              </a:endParaRPr>
            </a:p>
          </p:txBody>
        </p:sp>
        <p:sp>
          <p:nvSpPr>
            <p:cNvPr id="1771" name="Google Shape;1771;p83"/>
            <p:cNvSpPr/>
            <p:nvPr/>
          </p:nvSpPr>
          <p:spPr>
            <a:xfrm>
              <a:off x="2811150" y="3230825"/>
              <a:ext cx="357950" cy="289550"/>
            </a:xfrm>
            <a:custGeom>
              <a:avLst/>
              <a:gdLst/>
              <a:ahLst/>
              <a:cxnLst/>
              <a:rect l="l" t="t" r="r" b="b"/>
              <a:pathLst>
                <a:path w="14318" h="11582" extrusionOk="0">
                  <a:moveTo>
                    <a:pt x="791" y="1"/>
                  </a:moveTo>
                  <a:cubicBezTo>
                    <a:pt x="335" y="1"/>
                    <a:pt x="1" y="365"/>
                    <a:pt x="1" y="791"/>
                  </a:cubicBezTo>
                  <a:lnTo>
                    <a:pt x="1" y="10791"/>
                  </a:lnTo>
                  <a:cubicBezTo>
                    <a:pt x="1" y="11247"/>
                    <a:pt x="396" y="11581"/>
                    <a:pt x="791" y="11581"/>
                  </a:cubicBezTo>
                  <a:lnTo>
                    <a:pt x="13527" y="11581"/>
                  </a:lnTo>
                  <a:cubicBezTo>
                    <a:pt x="13952" y="11581"/>
                    <a:pt x="14287" y="11247"/>
                    <a:pt x="14317" y="10791"/>
                  </a:cubicBezTo>
                  <a:lnTo>
                    <a:pt x="14317" y="791"/>
                  </a:lnTo>
                  <a:cubicBezTo>
                    <a:pt x="14317" y="335"/>
                    <a:pt x="13952" y="1"/>
                    <a:pt x="13527" y="1"/>
                  </a:cubicBezTo>
                  <a:close/>
                </a:path>
              </a:pathLst>
            </a:custGeom>
            <a:gradFill>
              <a:gsLst>
                <a:gs pos="0">
                  <a:schemeClr val="lt1"/>
                </a:gs>
                <a:gs pos="100000">
                  <a:srgbClr val="4EB3E4">
                    <a:alpha val="57647"/>
                  </a:srgbClr>
                </a:gs>
              </a:gsLst>
              <a:lin ang="5400012" scaled="0"/>
            </a:gradFill>
            <a:ln>
              <a:noFill/>
            </a:ln>
            <a:effectLst>
              <a:outerShdw blurRad="57150" dist="47625" dir="5400000" algn="bl" rotWithShape="0">
                <a:schemeClr val="dk1">
                  <a:alpha val="16000"/>
                </a:schemeClr>
              </a:outerShdw>
            </a:effectLst>
          </p:spPr>
          <p:txBody>
            <a:bodyPr spcFirstLastPara="1" wrap="square" lIns="121900" tIns="121900" rIns="121900" bIns="121900" anchor="ctr" anchorCtr="0">
              <a:noAutofit/>
            </a:bodyPr>
            <a:lstStyle/>
            <a:p>
              <a:endParaRPr sz="2400">
                <a:latin typeface="Fira Sans Extra Condensed" panose="020B0604020202020204" charset="0"/>
              </a:endParaRPr>
            </a:p>
          </p:txBody>
        </p:sp>
        <p:sp>
          <p:nvSpPr>
            <p:cNvPr id="1772" name="Google Shape;1772;p83"/>
            <p:cNvSpPr/>
            <p:nvPr/>
          </p:nvSpPr>
          <p:spPr>
            <a:xfrm>
              <a:off x="2388650" y="3589500"/>
              <a:ext cx="779675" cy="30425"/>
            </a:xfrm>
            <a:custGeom>
              <a:avLst/>
              <a:gdLst/>
              <a:ahLst/>
              <a:cxnLst/>
              <a:rect l="l" t="t" r="r" b="b"/>
              <a:pathLst>
                <a:path w="31187" h="1217" extrusionOk="0">
                  <a:moveTo>
                    <a:pt x="609" y="0"/>
                  </a:moveTo>
                  <a:cubicBezTo>
                    <a:pt x="274" y="0"/>
                    <a:pt x="1" y="274"/>
                    <a:pt x="1" y="608"/>
                  </a:cubicBezTo>
                  <a:cubicBezTo>
                    <a:pt x="1" y="973"/>
                    <a:pt x="274" y="1216"/>
                    <a:pt x="609" y="1216"/>
                  </a:cubicBezTo>
                  <a:lnTo>
                    <a:pt x="30579" y="1216"/>
                  </a:lnTo>
                  <a:cubicBezTo>
                    <a:pt x="30913" y="1216"/>
                    <a:pt x="31187" y="973"/>
                    <a:pt x="31187" y="608"/>
                  </a:cubicBezTo>
                  <a:cubicBezTo>
                    <a:pt x="31187" y="274"/>
                    <a:pt x="30913" y="0"/>
                    <a:pt x="30579" y="0"/>
                  </a:cubicBezTo>
                  <a:close/>
                </a:path>
              </a:pathLst>
            </a:custGeom>
            <a:solidFill>
              <a:schemeClr val="lt1"/>
            </a:solidFill>
            <a:ln>
              <a:noFill/>
            </a:ln>
            <a:effectLst>
              <a:outerShdw blurRad="57150" dist="47625" dir="5400000" algn="bl" rotWithShape="0">
                <a:schemeClr val="dk1">
                  <a:alpha val="16000"/>
                </a:schemeClr>
              </a:outerShdw>
            </a:effectLst>
          </p:spPr>
          <p:txBody>
            <a:bodyPr spcFirstLastPara="1" wrap="square" lIns="121900" tIns="121900" rIns="121900" bIns="121900" anchor="ctr" anchorCtr="0">
              <a:noAutofit/>
            </a:bodyPr>
            <a:lstStyle/>
            <a:p>
              <a:endParaRPr sz="2400">
                <a:latin typeface="Fira Sans Extra Condensed" panose="020B0604020202020204" charset="0"/>
              </a:endParaRPr>
            </a:p>
          </p:txBody>
        </p:sp>
        <p:sp>
          <p:nvSpPr>
            <p:cNvPr id="1773" name="Google Shape;1773;p83"/>
            <p:cNvSpPr/>
            <p:nvPr/>
          </p:nvSpPr>
          <p:spPr>
            <a:xfrm>
              <a:off x="2388650" y="3669275"/>
              <a:ext cx="779675" cy="30425"/>
            </a:xfrm>
            <a:custGeom>
              <a:avLst/>
              <a:gdLst/>
              <a:ahLst/>
              <a:cxnLst/>
              <a:rect l="l" t="t" r="r" b="b"/>
              <a:pathLst>
                <a:path w="31187" h="1217" extrusionOk="0">
                  <a:moveTo>
                    <a:pt x="609" y="1"/>
                  </a:moveTo>
                  <a:cubicBezTo>
                    <a:pt x="274" y="1"/>
                    <a:pt x="1" y="275"/>
                    <a:pt x="1" y="609"/>
                  </a:cubicBezTo>
                  <a:cubicBezTo>
                    <a:pt x="1" y="974"/>
                    <a:pt x="274" y="1217"/>
                    <a:pt x="609" y="1217"/>
                  </a:cubicBezTo>
                  <a:lnTo>
                    <a:pt x="30579" y="1217"/>
                  </a:lnTo>
                  <a:cubicBezTo>
                    <a:pt x="30913" y="1217"/>
                    <a:pt x="31187" y="913"/>
                    <a:pt x="31187" y="609"/>
                  </a:cubicBezTo>
                  <a:cubicBezTo>
                    <a:pt x="31187" y="275"/>
                    <a:pt x="30913" y="1"/>
                    <a:pt x="30579" y="1"/>
                  </a:cubicBezTo>
                  <a:close/>
                </a:path>
              </a:pathLst>
            </a:custGeom>
            <a:solidFill>
              <a:schemeClr val="lt1"/>
            </a:solidFill>
            <a:ln>
              <a:noFill/>
            </a:ln>
            <a:effectLst>
              <a:outerShdw blurRad="57150" dist="47625" dir="5400000" algn="bl" rotWithShape="0">
                <a:schemeClr val="dk1">
                  <a:alpha val="16000"/>
                </a:schemeClr>
              </a:outerShdw>
            </a:effectLst>
          </p:spPr>
          <p:txBody>
            <a:bodyPr spcFirstLastPara="1" wrap="square" lIns="121900" tIns="121900" rIns="121900" bIns="121900" anchor="ctr" anchorCtr="0">
              <a:noAutofit/>
            </a:bodyPr>
            <a:lstStyle/>
            <a:p>
              <a:endParaRPr sz="2400">
                <a:latin typeface="Fira Sans Extra Condensed" panose="020B0604020202020204" charset="0"/>
              </a:endParaRPr>
            </a:p>
          </p:txBody>
        </p:sp>
        <p:sp>
          <p:nvSpPr>
            <p:cNvPr id="1774" name="Google Shape;1774;p83"/>
            <p:cNvSpPr/>
            <p:nvPr/>
          </p:nvSpPr>
          <p:spPr>
            <a:xfrm>
              <a:off x="2388650" y="3748325"/>
              <a:ext cx="295625" cy="30400"/>
            </a:xfrm>
            <a:custGeom>
              <a:avLst/>
              <a:gdLst/>
              <a:ahLst/>
              <a:cxnLst/>
              <a:rect l="l" t="t" r="r" b="b"/>
              <a:pathLst>
                <a:path w="11825" h="1216" extrusionOk="0">
                  <a:moveTo>
                    <a:pt x="609" y="0"/>
                  </a:moveTo>
                  <a:cubicBezTo>
                    <a:pt x="274" y="0"/>
                    <a:pt x="1" y="274"/>
                    <a:pt x="1" y="608"/>
                  </a:cubicBezTo>
                  <a:cubicBezTo>
                    <a:pt x="1" y="942"/>
                    <a:pt x="274" y="1216"/>
                    <a:pt x="609" y="1216"/>
                  </a:cubicBezTo>
                  <a:lnTo>
                    <a:pt x="11217" y="1216"/>
                  </a:lnTo>
                  <a:cubicBezTo>
                    <a:pt x="11551" y="1216"/>
                    <a:pt x="11825" y="942"/>
                    <a:pt x="11825" y="608"/>
                  </a:cubicBezTo>
                  <a:cubicBezTo>
                    <a:pt x="11825" y="274"/>
                    <a:pt x="11551" y="0"/>
                    <a:pt x="11217" y="0"/>
                  </a:cubicBezTo>
                  <a:close/>
                </a:path>
              </a:pathLst>
            </a:custGeom>
            <a:solidFill>
              <a:schemeClr val="lt1"/>
            </a:solidFill>
            <a:ln>
              <a:noFill/>
            </a:ln>
            <a:effectLst>
              <a:outerShdw blurRad="57150" dist="47625" dir="5400000" algn="bl" rotWithShape="0">
                <a:schemeClr val="dk1">
                  <a:alpha val="16000"/>
                </a:schemeClr>
              </a:outerShdw>
            </a:effectLst>
          </p:spPr>
          <p:txBody>
            <a:bodyPr spcFirstLastPara="1" wrap="square" lIns="121900" tIns="121900" rIns="121900" bIns="121900" anchor="ctr" anchorCtr="0">
              <a:noAutofit/>
            </a:bodyPr>
            <a:lstStyle/>
            <a:p>
              <a:endParaRPr sz="2400">
                <a:latin typeface="Fira Sans Extra Condensed" panose="020B0604020202020204" charset="0"/>
              </a:endParaRPr>
            </a:p>
          </p:txBody>
        </p:sp>
      </p:grpSp>
      <p:grpSp>
        <p:nvGrpSpPr>
          <p:cNvPr id="1775" name="Google Shape;1775;p83"/>
          <p:cNvGrpSpPr/>
          <p:nvPr/>
        </p:nvGrpSpPr>
        <p:grpSpPr>
          <a:xfrm>
            <a:off x="9879204" y="1665285"/>
            <a:ext cx="2060025" cy="4166828"/>
            <a:chOff x="5340455" y="1253108"/>
            <a:chExt cx="1656146" cy="3349899"/>
          </a:xfrm>
        </p:grpSpPr>
        <p:grpSp>
          <p:nvGrpSpPr>
            <p:cNvPr id="1776" name="Google Shape;1776;p83"/>
            <p:cNvGrpSpPr/>
            <p:nvPr/>
          </p:nvGrpSpPr>
          <p:grpSpPr>
            <a:xfrm>
              <a:off x="5340455" y="1253108"/>
              <a:ext cx="1656146" cy="3349899"/>
              <a:chOff x="2135600" y="1562875"/>
              <a:chExt cx="1268300" cy="2565400"/>
            </a:xfrm>
          </p:grpSpPr>
          <p:sp>
            <p:nvSpPr>
              <p:cNvPr id="1777" name="Google Shape;1777;p83"/>
              <p:cNvSpPr/>
              <p:nvPr/>
            </p:nvSpPr>
            <p:spPr>
              <a:xfrm>
                <a:off x="2135600" y="1562875"/>
                <a:ext cx="1268300" cy="2565400"/>
              </a:xfrm>
              <a:custGeom>
                <a:avLst/>
                <a:gdLst/>
                <a:ahLst/>
                <a:cxnLst/>
                <a:rect l="l" t="t" r="r" b="b"/>
                <a:pathLst>
                  <a:path w="50732" h="102616" extrusionOk="0">
                    <a:moveTo>
                      <a:pt x="5715" y="0"/>
                    </a:moveTo>
                    <a:cubicBezTo>
                      <a:pt x="2554" y="0"/>
                      <a:pt x="1" y="2554"/>
                      <a:pt x="1" y="5684"/>
                    </a:cubicBezTo>
                    <a:lnTo>
                      <a:pt x="1" y="96932"/>
                    </a:lnTo>
                    <a:cubicBezTo>
                      <a:pt x="1" y="100063"/>
                      <a:pt x="2554" y="102616"/>
                      <a:pt x="5715" y="102616"/>
                    </a:cubicBezTo>
                    <a:lnTo>
                      <a:pt x="45047" y="102616"/>
                    </a:lnTo>
                    <a:cubicBezTo>
                      <a:pt x="48178" y="102616"/>
                      <a:pt x="50731" y="100063"/>
                      <a:pt x="50731" y="96932"/>
                    </a:cubicBezTo>
                    <a:lnTo>
                      <a:pt x="50731" y="5684"/>
                    </a:lnTo>
                    <a:cubicBezTo>
                      <a:pt x="50731" y="2554"/>
                      <a:pt x="48178" y="0"/>
                      <a:pt x="45047" y="0"/>
                    </a:cubicBezTo>
                    <a:close/>
                  </a:path>
                </a:pathLst>
              </a:custGeom>
              <a:solidFill>
                <a:schemeClr val="lt1"/>
              </a:solidFill>
              <a:ln>
                <a:noFill/>
              </a:ln>
              <a:effectLst>
                <a:outerShdw blurRad="57150" dist="47625" dir="5400000" algn="bl" rotWithShape="0">
                  <a:schemeClr val="dk1">
                    <a:alpha val="16000"/>
                  </a:schemeClr>
                </a:outerShdw>
              </a:effectLst>
            </p:spPr>
            <p:txBody>
              <a:bodyPr spcFirstLastPara="1" wrap="square" lIns="121900" tIns="121900" rIns="121900" bIns="121900" anchor="ctr" anchorCtr="0">
                <a:noAutofit/>
              </a:bodyPr>
              <a:lstStyle/>
              <a:p>
                <a:endParaRPr sz="2400">
                  <a:latin typeface="Fira Sans Extra Condensed" panose="020B0604020202020204" charset="0"/>
                </a:endParaRPr>
              </a:p>
            </p:txBody>
          </p:sp>
          <p:sp>
            <p:nvSpPr>
              <p:cNvPr id="1778" name="Google Shape;1778;p83"/>
              <p:cNvSpPr/>
              <p:nvPr/>
            </p:nvSpPr>
            <p:spPr>
              <a:xfrm>
                <a:off x="2161450" y="2933725"/>
                <a:ext cx="1215850" cy="1159600"/>
              </a:xfrm>
              <a:custGeom>
                <a:avLst/>
                <a:gdLst/>
                <a:ahLst/>
                <a:cxnLst/>
                <a:rect l="l" t="t" r="r" b="b"/>
                <a:pathLst>
                  <a:path w="48634" h="46384" extrusionOk="0">
                    <a:moveTo>
                      <a:pt x="0" y="0"/>
                    </a:moveTo>
                    <a:lnTo>
                      <a:pt x="0" y="41429"/>
                    </a:lnTo>
                    <a:cubicBezTo>
                      <a:pt x="0" y="44165"/>
                      <a:pt x="2219" y="46384"/>
                      <a:pt x="4955" y="46384"/>
                    </a:cubicBezTo>
                    <a:lnTo>
                      <a:pt x="43709" y="46384"/>
                    </a:lnTo>
                    <a:cubicBezTo>
                      <a:pt x="46415" y="46384"/>
                      <a:pt x="48634" y="44165"/>
                      <a:pt x="48634" y="41429"/>
                    </a:cubicBezTo>
                    <a:lnTo>
                      <a:pt x="48634" y="0"/>
                    </a:lnTo>
                    <a:close/>
                  </a:path>
                </a:pathLst>
              </a:custGeom>
              <a:gradFill>
                <a:gsLst>
                  <a:gs pos="0">
                    <a:schemeClr val="lt1"/>
                  </a:gs>
                  <a:gs pos="100000">
                    <a:srgbClr val="66BEE9">
                      <a:alpha val="34509"/>
                    </a:srgbClr>
                  </a:gs>
                </a:gsLst>
                <a:lin ang="5400012" scaled="0"/>
              </a:gradFill>
              <a:ln>
                <a:noFill/>
              </a:ln>
              <a:effectLst>
                <a:outerShdw blurRad="57150" dist="47625" dir="5400000" algn="bl" rotWithShape="0">
                  <a:schemeClr val="dk1">
                    <a:alpha val="16000"/>
                  </a:schemeClr>
                </a:outerShdw>
              </a:effectLst>
            </p:spPr>
            <p:txBody>
              <a:bodyPr spcFirstLastPara="1" wrap="square" lIns="121900" tIns="121900" rIns="121900" bIns="121900" anchor="ctr" anchorCtr="0">
                <a:noAutofit/>
              </a:bodyPr>
              <a:lstStyle/>
              <a:p>
                <a:endParaRPr sz="2400">
                  <a:latin typeface="Fira Sans Extra Condensed" panose="020B0604020202020204" charset="0"/>
                </a:endParaRPr>
              </a:p>
            </p:txBody>
          </p:sp>
          <p:sp>
            <p:nvSpPr>
              <p:cNvPr id="1779" name="Google Shape;1779;p83"/>
              <p:cNvSpPr/>
              <p:nvPr/>
            </p:nvSpPr>
            <p:spPr>
              <a:xfrm>
                <a:off x="2161450" y="1598600"/>
                <a:ext cx="1215850" cy="180100"/>
              </a:xfrm>
              <a:custGeom>
                <a:avLst/>
                <a:gdLst/>
                <a:ahLst/>
                <a:cxnLst/>
                <a:rect l="l" t="t" r="r" b="b"/>
                <a:pathLst>
                  <a:path w="48634" h="7204" extrusionOk="0">
                    <a:moveTo>
                      <a:pt x="4955" y="0"/>
                    </a:moveTo>
                    <a:cubicBezTo>
                      <a:pt x="2219" y="0"/>
                      <a:pt x="0" y="2219"/>
                      <a:pt x="0" y="4954"/>
                    </a:cubicBezTo>
                    <a:lnTo>
                      <a:pt x="0" y="7204"/>
                    </a:lnTo>
                    <a:lnTo>
                      <a:pt x="48634" y="7204"/>
                    </a:lnTo>
                    <a:lnTo>
                      <a:pt x="48634" y="4954"/>
                    </a:lnTo>
                    <a:cubicBezTo>
                      <a:pt x="48634" y="2219"/>
                      <a:pt x="46415" y="0"/>
                      <a:pt x="43709" y="0"/>
                    </a:cubicBezTo>
                    <a:lnTo>
                      <a:pt x="26718" y="0"/>
                    </a:lnTo>
                    <a:cubicBezTo>
                      <a:pt x="25989" y="0"/>
                      <a:pt x="25381" y="456"/>
                      <a:pt x="25168" y="1125"/>
                    </a:cubicBezTo>
                    <a:cubicBezTo>
                      <a:pt x="25047" y="1459"/>
                      <a:pt x="24712" y="1702"/>
                      <a:pt x="24317" y="1702"/>
                    </a:cubicBezTo>
                    <a:cubicBezTo>
                      <a:pt x="23952" y="1702"/>
                      <a:pt x="23588" y="1489"/>
                      <a:pt x="23496" y="1125"/>
                    </a:cubicBezTo>
                    <a:cubicBezTo>
                      <a:pt x="23253" y="426"/>
                      <a:pt x="22615" y="0"/>
                      <a:pt x="21916" y="0"/>
                    </a:cubicBezTo>
                    <a:close/>
                  </a:path>
                </a:pathLst>
              </a:custGeom>
              <a:solidFill>
                <a:schemeClr val="accent1"/>
              </a:solidFill>
              <a:ln>
                <a:noFill/>
              </a:ln>
              <a:effectLst>
                <a:outerShdw blurRad="57150" dist="47625" dir="5400000" algn="bl" rotWithShape="0">
                  <a:schemeClr val="dk1">
                    <a:alpha val="16000"/>
                  </a:schemeClr>
                </a:outerShdw>
              </a:effectLst>
            </p:spPr>
            <p:txBody>
              <a:bodyPr spcFirstLastPara="1" wrap="square" lIns="121900" tIns="121900" rIns="121900" bIns="121900" anchor="ctr" anchorCtr="0">
                <a:noAutofit/>
              </a:bodyPr>
              <a:lstStyle/>
              <a:p>
                <a:endParaRPr sz="2400">
                  <a:latin typeface="Fira Sans Extra Condensed" panose="020B0604020202020204" charset="0"/>
                </a:endParaRPr>
              </a:p>
            </p:txBody>
          </p:sp>
          <p:sp>
            <p:nvSpPr>
              <p:cNvPr id="1780" name="Google Shape;1780;p83"/>
              <p:cNvSpPr/>
              <p:nvPr/>
            </p:nvSpPr>
            <p:spPr>
              <a:xfrm>
                <a:off x="2161450" y="1777150"/>
                <a:ext cx="1215850" cy="1155075"/>
              </a:xfrm>
              <a:custGeom>
                <a:avLst/>
                <a:gdLst/>
                <a:ahLst/>
                <a:cxnLst/>
                <a:rect l="l" t="t" r="r" b="b"/>
                <a:pathLst>
                  <a:path w="48634" h="46203" extrusionOk="0">
                    <a:moveTo>
                      <a:pt x="0" y="1"/>
                    </a:moveTo>
                    <a:lnTo>
                      <a:pt x="0" y="46202"/>
                    </a:lnTo>
                    <a:lnTo>
                      <a:pt x="48634" y="46202"/>
                    </a:lnTo>
                    <a:lnTo>
                      <a:pt x="48634" y="1"/>
                    </a:lnTo>
                    <a:close/>
                  </a:path>
                </a:pathLst>
              </a:custGeom>
              <a:solidFill>
                <a:schemeClr val="dk2"/>
              </a:solidFill>
              <a:ln>
                <a:noFill/>
              </a:ln>
              <a:effectLst>
                <a:outerShdw blurRad="57150" dist="47625" dir="5400000" algn="bl" rotWithShape="0">
                  <a:schemeClr val="dk1">
                    <a:alpha val="16000"/>
                  </a:schemeClr>
                </a:outerShdw>
              </a:effectLst>
            </p:spPr>
            <p:txBody>
              <a:bodyPr spcFirstLastPara="1" wrap="square" lIns="121900" tIns="121900" rIns="121900" bIns="121900" anchor="ctr" anchorCtr="0">
                <a:noAutofit/>
              </a:bodyPr>
              <a:lstStyle/>
              <a:p>
                <a:endParaRPr sz="2400">
                  <a:latin typeface="Fira Sans Extra Condensed" panose="020B0604020202020204" charset="0"/>
                </a:endParaRPr>
              </a:p>
            </p:txBody>
          </p:sp>
          <p:sp>
            <p:nvSpPr>
              <p:cNvPr id="1781" name="Google Shape;1781;p83"/>
              <p:cNvSpPr/>
              <p:nvPr/>
            </p:nvSpPr>
            <p:spPr>
              <a:xfrm>
                <a:off x="2511750" y="2018800"/>
                <a:ext cx="515250" cy="514475"/>
              </a:xfrm>
              <a:custGeom>
                <a:avLst/>
                <a:gdLst/>
                <a:ahLst/>
                <a:cxnLst/>
                <a:rect l="l" t="t" r="r" b="b"/>
                <a:pathLst>
                  <a:path w="20610" h="20579" extrusionOk="0">
                    <a:moveTo>
                      <a:pt x="10305" y="1"/>
                    </a:moveTo>
                    <a:cubicBezTo>
                      <a:pt x="4651" y="1"/>
                      <a:pt x="1" y="4621"/>
                      <a:pt x="1" y="10305"/>
                    </a:cubicBezTo>
                    <a:cubicBezTo>
                      <a:pt x="1" y="15958"/>
                      <a:pt x="4651" y="20579"/>
                      <a:pt x="10305" y="20579"/>
                    </a:cubicBezTo>
                    <a:cubicBezTo>
                      <a:pt x="16019" y="20579"/>
                      <a:pt x="20609" y="15958"/>
                      <a:pt x="20609" y="10305"/>
                    </a:cubicBezTo>
                    <a:cubicBezTo>
                      <a:pt x="20609" y="4621"/>
                      <a:pt x="15959" y="1"/>
                      <a:pt x="10305" y="1"/>
                    </a:cubicBezTo>
                    <a:close/>
                  </a:path>
                </a:pathLst>
              </a:custGeom>
              <a:solidFill>
                <a:schemeClr val="accent1"/>
              </a:solidFill>
              <a:ln>
                <a:noFill/>
              </a:ln>
              <a:effectLst>
                <a:outerShdw blurRad="57150" dist="47625" dir="5400000" algn="bl" rotWithShape="0">
                  <a:schemeClr val="dk1">
                    <a:alpha val="16000"/>
                  </a:schemeClr>
                </a:outerShdw>
              </a:effectLst>
            </p:spPr>
            <p:txBody>
              <a:bodyPr spcFirstLastPara="1" wrap="square" lIns="121900" tIns="121900" rIns="121900" bIns="121900" anchor="ctr" anchorCtr="0">
                <a:noAutofit/>
              </a:bodyPr>
              <a:lstStyle/>
              <a:p>
                <a:endParaRPr sz="2400">
                  <a:latin typeface="Fira Sans Extra Condensed" panose="020B0604020202020204" charset="0"/>
                </a:endParaRPr>
              </a:p>
            </p:txBody>
          </p:sp>
          <p:sp>
            <p:nvSpPr>
              <p:cNvPr id="1782" name="Google Shape;1782;p83"/>
              <p:cNvSpPr/>
              <p:nvPr/>
            </p:nvSpPr>
            <p:spPr>
              <a:xfrm>
                <a:off x="2668300" y="2092125"/>
                <a:ext cx="202925" cy="184425"/>
              </a:xfrm>
              <a:custGeom>
                <a:avLst/>
                <a:gdLst/>
                <a:ahLst/>
                <a:cxnLst/>
                <a:rect l="l" t="t" r="r" b="b"/>
                <a:pathLst>
                  <a:path w="8117" h="7377" extrusionOk="0">
                    <a:moveTo>
                      <a:pt x="4017" y="0"/>
                    </a:moveTo>
                    <a:cubicBezTo>
                      <a:pt x="2363" y="0"/>
                      <a:pt x="870" y="1135"/>
                      <a:pt x="456" y="2843"/>
                    </a:cubicBezTo>
                    <a:cubicBezTo>
                      <a:pt x="0" y="4819"/>
                      <a:pt x="1216" y="6794"/>
                      <a:pt x="3192" y="7281"/>
                    </a:cubicBezTo>
                    <a:cubicBezTo>
                      <a:pt x="3472" y="7345"/>
                      <a:pt x="3753" y="7376"/>
                      <a:pt x="4030" y="7376"/>
                    </a:cubicBezTo>
                    <a:cubicBezTo>
                      <a:pt x="5706" y="7376"/>
                      <a:pt x="7238" y="6241"/>
                      <a:pt x="7630" y="4545"/>
                    </a:cubicBezTo>
                    <a:cubicBezTo>
                      <a:pt x="8116" y="2539"/>
                      <a:pt x="6870" y="563"/>
                      <a:pt x="4894" y="107"/>
                    </a:cubicBezTo>
                    <a:cubicBezTo>
                      <a:pt x="4600" y="35"/>
                      <a:pt x="4306" y="0"/>
                      <a:pt x="4017" y="0"/>
                    </a:cubicBezTo>
                    <a:close/>
                  </a:path>
                </a:pathLst>
              </a:custGeom>
              <a:solidFill>
                <a:schemeClr val="lt1"/>
              </a:solidFill>
              <a:ln>
                <a:noFill/>
              </a:ln>
              <a:effectLst>
                <a:outerShdw blurRad="57150" dist="47625" dir="5400000" algn="bl" rotWithShape="0">
                  <a:schemeClr val="dk1">
                    <a:alpha val="16000"/>
                  </a:schemeClr>
                </a:outerShdw>
              </a:effectLst>
            </p:spPr>
            <p:txBody>
              <a:bodyPr spcFirstLastPara="1" wrap="square" lIns="121900" tIns="121900" rIns="121900" bIns="121900" anchor="ctr" anchorCtr="0">
                <a:noAutofit/>
              </a:bodyPr>
              <a:lstStyle/>
              <a:p>
                <a:endParaRPr sz="2400">
                  <a:latin typeface="Fira Sans Extra Condensed" panose="020B0604020202020204" charset="0"/>
                </a:endParaRPr>
              </a:p>
            </p:txBody>
          </p:sp>
          <p:sp>
            <p:nvSpPr>
              <p:cNvPr id="1783" name="Google Shape;1783;p83"/>
              <p:cNvSpPr/>
              <p:nvPr/>
            </p:nvSpPr>
            <p:spPr>
              <a:xfrm>
                <a:off x="2593075" y="2315175"/>
                <a:ext cx="353375" cy="202150"/>
              </a:xfrm>
              <a:custGeom>
                <a:avLst/>
                <a:gdLst/>
                <a:ahLst/>
                <a:cxnLst/>
                <a:rect l="l" t="t" r="r" b="b"/>
                <a:pathLst>
                  <a:path w="14135" h="8086" extrusionOk="0">
                    <a:moveTo>
                      <a:pt x="7052" y="0"/>
                    </a:moveTo>
                    <a:cubicBezTo>
                      <a:pt x="3800" y="0"/>
                      <a:pt x="1003" y="2097"/>
                      <a:pt x="0" y="5015"/>
                    </a:cubicBezTo>
                    <a:cubicBezTo>
                      <a:pt x="1763" y="6900"/>
                      <a:pt x="4286" y="8085"/>
                      <a:pt x="7052" y="8085"/>
                    </a:cubicBezTo>
                    <a:cubicBezTo>
                      <a:pt x="9818" y="8085"/>
                      <a:pt x="12341" y="6900"/>
                      <a:pt x="14134" y="5015"/>
                    </a:cubicBezTo>
                    <a:cubicBezTo>
                      <a:pt x="13101" y="2097"/>
                      <a:pt x="10335" y="0"/>
                      <a:pt x="7052" y="0"/>
                    </a:cubicBezTo>
                    <a:close/>
                  </a:path>
                </a:pathLst>
              </a:custGeom>
              <a:solidFill>
                <a:schemeClr val="lt1"/>
              </a:solidFill>
              <a:ln>
                <a:noFill/>
              </a:ln>
              <a:effectLst>
                <a:outerShdw blurRad="57150" dist="47625" dir="5400000" algn="bl" rotWithShape="0">
                  <a:schemeClr val="dk1">
                    <a:alpha val="16000"/>
                  </a:schemeClr>
                </a:outerShdw>
              </a:effectLst>
            </p:spPr>
            <p:txBody>
              <a:bodyPr spcFirstLastPara="1" wrap="square" lIns="121900" tIns="121900" rIns="121900" bIns="121900" anchor="ctr" anchorCtr="0">
                <a:noAutofit/>
              </a:bodyPr>
              <a:lstStyle/>
              <a:p>
                <a:endParaRPr sz="2400">
                  <a:latin typeface="Fira Sans Extra Condensed" panose="020B0604020202020204" charset="0"/>
                </a:endParaRPr>
              </a:p>
            </p:txBody>
          </p:sp>
          <p:sp>
            <p:nvSpPr>
              <p:cNvPr id="1784" name="Google Shape;1784;p83"/>
              <p:cNvSpPr/>
              <p:nvPr/>
            </p:nvSpPr>
            <p:spPr>
              <a:xfrm>
                <a:off x="2552800" y="2625950"/>
                <a:ext cx="406550" cy="34225"/>
              </a:xfrm>
              <a:custGeom>
                <a:avLst/>
                <a:gdLst/>
                <a:ahLst/>
                <a:cxnLst/>
                <a:rect l="l" t="t" r="r" b="b"/>
                <a:pathLst>
                  <a:path w="16262" h="1369" extrusionOk="0">
                    <a:moveTo>
                      <a:pt x="699" y="1"/>
                    </a:moveTo>
                    <a:cubicBezTo>
                      <a:pt x="304" y="1"/>
                      <a:pt x="0" y="305"/>
                      <a:pt x="0" y="670"/>
                    </a:cubicBezTo>
                    <a:cubicBezTo>
                      <a:pt x="0" y="1065"/>
                      <a:pt x="304" y="1369"/>
                      <a:pt x="699" y="1369"/>
                    </a:cubicBezTo>
                    <a:lnTo>
                      <a:pt x="15593" y="1369"/>
                    </a:lnTo>
                    <a:cubicBezTo>
                      <a:pt x="15958" y="1369"/>
                      <a:pt x="16262" y="1065"/>
                      <a:pt x="16262" y="670"/>
                    </a:cubicBezTo>
                    <a:cubicBezTo>
                      <a:pt x="16262" y="305"/>
                      <a:pt x="15958" y="1"/>
                      <a:pt x="15563" y="1"/>
                    </a:cubicBezTo>
                    <a:close/>
                  </a:path>
                </a:pathLst>
              </a:custGeom>
              <a:solidFill>
                <a:schemeClr val="lt1"/>
              </a:solidFill>
              <a:ln>
                <a:noFill/>
              </a:ln>
              <a:effectLst>
                <a:outerShdw blurRad="57150" dist="47625" dir="5400000" algn="bl" rotWithShape="0">
                  <a:schemeClr val="dk1">
                    <a:alpha val="16000"/>
                  </a:schemeClr>
                </a:outerShdw>
              </a:effectLst>
            </p:spPr>
            <p:txBody>
              <a:bodyPr spcFirstLastPara="1" wrap="square" lIns="121900" tIns="121900" rIns="121900" bIns="121900" anchor="ctr" anchorCtr="0">
                <a:noAutofit/>
              </a:bodyPr>
              <a:lstStyle/>
              <a:p>
                <a:endParaRPr sz="2400">
                  <a:latin typeface="Fira Sans Extra Condensed" panose="020B0604020202020204" charset="0"/>
                </a:endParaRPr>
              </a:p>
            </p:txBody>
          </p:sp>
          <p:sp>
            <p:nvSpPr>
              <p:cNvPr id="1785" name="Google Shape;1785;p83"/>
              <p:cNvSpPr/>
              <p:nvPr/>
            </p:nvSpPr>
            <p:spPr>
              <a:xfrm>
                <a:off x="2634850" y="2712575"/>
                <a:ext cx="243200" cy="35000"/>
              </a:xfrm>
              <a:custGeom>
                <a:avLst/>
                <a:gdLst/>
                <a:ahLst/>
                <a:cxnLst/>
                <a:rect l="l" t="t" r="r" b="b"/>
                <a:pathLst>
                  <a:path w="9728" h="1400" extrusionOk="0">
                    <a:moveTo>
                      <a:pt x="670" y="1"/>
                    </a:moveTo>
                    <a:cubicBezTo>
                      <a:pt x="305" y="1"/>
                      <a:pt x="1" y="335"/>
                      <a:pt x="1" y="700"/>
                    </a:cubicBezTo>
                    <a:cubicBezTo>
                      <a:pt x="1" y="1095"/>
                      <a:pt x="305" y="1399"/>
                      <a:pt x="670" y="1399"/>
                    </a:cubicBezTo>
                    <a:lnTo>
                      <a:pt x="9028" y="1399"/>
                    </a:lnTo>
                    <a:cubicBezTo>
                      <a:pt x="9424" y="1399"/>
                      <a:pt x="9728" y="1095"/>
                      <a:pt x="9728" y="700"/>
                    </a:cubicBezTo>
                    <a:cubicBezTo>
                      <a:pt x="9728" y="335"/>
                      <a:pt x="9424" y="1"/>
                      <a:pt x="9028" y="1"/>
                    </a:cubicBezTo>
                    <a:close/>
                  </a:path>
                </a:pathLst>
              </a:custGeom>
              <a:solidFill>
                <a:schemeClr val="lt1"/>
              </a:solidFill>
              <a:ln>
                <a:noFill/>
              </a:ln>
              <a:effectLst>
                <a:outerShdw blurRad="57150" dist="47625" dir="5400000" algn="bl" rotWithShape="0">
                  <a:schemeClr val="dk1">
                    <a:alpha val="16000"/>
                  </a:schemeClr>
                </a:outerShdw>
              </a:effectLst>
            </p:spPr>
            <p:txBody>
              <a:bodyPr spcFirstLastPara="1" wrap="square" lIns="121900" tIns="121900" rIns="121900" bIns="121900" anchor="ctr" anchorCtr="0">
                <a:noAutofit/>
              </a:bodyPr>
              <a:lstStyle/>
              <a:p>
                <a:endParaRPr sz="2400">
                  <a:latin typeface="Fira Sans Extra Condensed" panose="020B0604020202020204" charset="0"/>
                </a:endParaRPr>
              </a:p>
            </p:txBody>
          </p:sp>
        </p:grpSp>
        <p:sp>
          <p:nvSpPr>
            <p:cNvPr id="1786" name="Google Shape;1786;p83"/>
            <p:cNvSpPr/>
            <p:nvPr/>
          </p:nvSpPr>
          <p:spPr>
            <a:xfrm>
              <a:off x="5479875" y="3530175"/>
              <a:ext cx="1377300" cy="233100"/>
            </a:xfrm>
            <a:prstGeom prst="roundRect">
              <a:avLst>
                <a:gd name="adj" fmla="val 50000"/>
              </a:avLst>
            </a:prstGeom>
            <a:solidFill>
              <a:schemeClr val="lt2"/>
            </a:solidFill>
            <a:ln w="9525" cap="flat" cmpd="sng">
              <a:solidFill>
                <a:srgbClr val="D2D6FF"/>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algn="ctr"/>
              <a:r>
                <a:rPr lang="en" sz="1067" b="1">
                  <a:solidFill>
                    <a:schemeClr val="lt1"/>
                  </a:solidFill>
                  <a:latin typeface="Fira Sans Extra Condensed" panose="020B0604020202020204" charset="0"/>
                  <a:ea typeface="Orbitron"/>
                  <a:cs typeface="Orbitron"/>
                  <a:sym typeface="Orbitron"/>
                </a:rPr>
                <a:t>LOGIN</a:t>
              </a:r>
              <a:endParaRPr sz="1067" b="1">
                <a:solidFill>
                  <a:schemeClr val="lt1"/>
                </a:solidFill>
                <a:latin typeface="Fira Sans Extra Condensed" panose="020B0604020202020204" charset="0"/>
                <a:ea typeface="Orbitron"/>
                <a:cs typeface="Orbitron"/>
                <a:sym typeface="Orbitron"/>
              </a:endParaRPr>
            </a:p>
          </p:txBody>
        </p:sp>
        <p:sp>
          <p:nvSpPr>
            <p:cNvPr id="1787" name="Google Shape;1787;p83"/>
            <p:cNvSpPr/>
            <p:nvPr/>
          </p:nvSpPr>
          <p:spPr>
            <a:xfrm>
              <a:off x="5479875" y="3865775"/>
              <a:ext cx="1377300" cy="233100"/>
            </a:xfrm>
            <a:prstGeom prst="roundRect">
              <a:avLst>
                <a:gd name="adj" fmla="val 50000"/>
              </a:avLst>
            </a:prstGeom>
            <a:solidFill>
              <a:schemeClr val="lt2"/>
            </a:solidFill>
            <a:ln w="9525" cap="flat" cmpd="sng">
              <a:solidFill>
                <a:srgbClr val="D2D6FF"/>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algn="ctr"/>
              <a:r>
                <a:rPr lang="en" sz="1067" b="1">
                  <a:solidFill>
                    <a:schemeClr val="lt1"/>
                  </a:solidFill>
                  <a:latin typeface="Fira Sans Extra Condensed" panose="020B0604020202020204" charset="0"/>
                  <a:ea typeface="Orbitron"/>
                  <a:cs typeface="Orbitron"/>
                  <a:sym typeface="Orbitron"/>
                </a:rPr>
                <a:t>NEW ACCOUNT</a:t>
              </a:r>
              <a:endParaRPr sz="1067" b="1">
                <a:solidFill>
                  <a:schemeClr val="lt1"/>
                </a:solidFill>
                <a:latin typeface="Fira Sans Extra Condensed" panose="020B0604020202020204" charset="0"/>
                <a:ea typeface="Orbitron"/>
                <a:cs typeface="Orbitron"/>
                <a:sym typeface="Orbitron"/>
              </a:endParaRPr>
            </a:p>
          </p:txBody>
        </p:sp>
      </p:grpSp>
      <p:grpSp>
        <p:nvGrpSpPr>
          <p:cNvPr id="1788" name="Google Shape;1788;p83"/>
          <p:cNvGrpSpPr/>
          <p:nvPr/>
        </p:nvGrpSpPr>
        <p:grpSpPr>
          <a:xfrm>
            <a:off x="9547562" y="4775507"/>
            <a:ext cx="730679" cy="730647"/>
            <a:chOff x="1891675" y="2449675"/>
            <a:chExt cx="587425" cy="587400"/>
          </a:xfrm>
        </p:grpSpPr>
        <p:sp>
          <p:nvSpPr>
            <p:cNvPr id="1789" name="Google Shape;1789;p83"/>
            <p:cNvSpPr/>
            <p:nvPr/>
          </p:nvSpPr>
          <p:spPr>
            <a:xfrm>
              <a:off x="1891675" y="2449675"/>
              <a:ext cx="587425" cy="587400"/>
            </a:xfrm>
            <a:custGeom>
              <a:avLst/>
              <a:gdLst/>
              <a:ahLst/>
              <a:cxnLst/>
              <a:rect l="l" t="t" r="r" b="b"/>
              <a:pathLst>
                <a:path w="23497" h="23496" extrusionOk="0">
                  <a:moveTo>
                    <a:pt x="2281" y="0"/>
                  </a:moveTo>
                  <a:cubicBezTo>
                    <a:pt x="1034" y="0"/>
                    <a:pt x="1" y="1034"/>
                    <a:pt x="1" y="2280"/>
                  </a:cubicBezTo>
                  <a:lnTo>
                    <a:pt x="1" y="21216"/>
                  </a:lnTo>
                  <a:cubicBezTo>
                    <a:pt x="1" y="22462"/>
                    <a:pt x="1034" y="23496"/>
                    <a:pt x="2281" y="23496"/>
                  </a:cubicBezTo>
                  <a:lnTo>
                    <a:pt x="21217" y="23496"/>
                  </a:lnTo>
                  <a:cubicBezTo>
                    <a:pt x="22494" y="23496"/>
                    <a:pt x="23497" y="22462"/>
                    <a:pt x="23497" y="21216"/>
                  </a:cubicBezTo>
                  <a:lnTo>
                    <a:pt x="23497" y="2280"/>
                  </a:lnTo>
                  <a:cubicBezTo>
                    <a:pt x="23497" y="1034"/>
                    <a:pt x="22463" y="0"/>
                    <a:pt x="21217" y="0"/>
                  </a:cubicBezTo>
                  <a:close/>
                </a:path>
              </a:pathLst>
            </a:custGeom>
            <a:solidFill>
              <a:srgbClr val="FFFFFF"/>
            </a:solidFill>
            <a:ln>
              <a:noFill/>
            </a:ln>
            <a:effectLst>
              <a:outerShdw blurRad="57150" dist="47625" dir="5400000" algn="bl" rotWithShape="0">
                <a:schemeClr val="dk1">
                  <a:alpha val="16000"/>
                </a:schemeClr>
              </a:outerShdw>
            </a:effectLst>
          </p:spPr>
          <p:txBody>
            <a:bodyPr spcFirstLastPara="1" wrap="square" lIns="121900" tIns="121900" rIns="121900" bIns="121900" anchor="ctr" anchorCtr="0">
              <a:noAutofit/>
            </a:bodyPr>
            <a:lstStyle/>
            <a:p>
              <a:endParaRPr sz="2400">
                <a:latin typeface="Fira Sans Extra Condensed" panose="020B0604020202020204" charset="0"/>
              </a:endParaRPr>
            </a:p>
          </p:txBody>
        </p:sp>
        <p:sp>
          <p:nvSpPr>
            <p:cNvPr id="1790" name="Google Shape;1790;p83"/>
            <p:cNvSpPr/>
            <p:nvPr/>
          </p:nvSpPr>
          <p:spPr>
            <a:xfrm>
              <a:off x="1915250" y="2472450"/>
              <a:ext cx="541825" cy="541825"/>
            </a:xfrm>
            <a:custGeom>
              <a:avLst/>
              <a:gdLst/>
              <a:ahLst/>
              <a:cxnLst/>
              <a:rect l="l" t="t" r="r" b="b"/>
              <a:pathLst>
                <a:path w="21673" h="21673" extrusionOk="0">
                  <a:moveTo>
                    <a:pt x="1368" y="1"/>
                  </a:moveTo>
                  <a:cubicBezTo>
                    <a:pt x="608" y="1"/>
                    <a:pt x="0" y="609"/>
                    <a:pt x="0" y="1369"/>
                  </a:cubicBezTo>
                  <a:lnTo>
                    <a:pt x="0" y="20305"/>
                  </a:lnTo>
                  <a:cubicBezTo>
                    <a:pt x="0" y="21065"/>
                    <a:pt x="608" y="21673"/>
                    <a:pt x="1368" y="21673"/>
                  </a:cubicBezTo>
                  <a:lnTo>
                    <a:pt x="20305" y="21673"/>
                  </a:lnTo>
                  <a:cubicBezTo>
                    <a:pt x="21064" y="21673"/>
                    <a:pt x="21672" y="21065"/>
                    <a:pt x="21672" y="20305"/>
                  </a:cubicBezTo>
                  <a:lnTo>
                    <a:pt x="21672" y="1369"/>
                  </a:lnTo>
                  <a:cubicBezTo>
                    <a:pt x="21672" y="609"/>
                    <a:pt x="21064" y="1"/>
                    <a:pt x="20305" y="1"/>
                  </a:cubicBezTo>
                  <a:close/>
                </a:path>
              </a:pathLst>
            </a:custGeom>
            <a:solidFill>
              <a:schemeClr val="lt1"/>
            </a:solidFill>
            <a:ln>
              <a:noFill/>
            </a:ln>
            <a:effectLst>
              <a:outerShdw blurRad="57150" dist="47625" dir="5400000" algn="bl" rotWithShape="0">
                <a:schemeClr val="dk1">
                  <a:alpha val="16000"/>
                </a:schemeClr>
              </a:outerShdw>
            </a:effectLst>
          </p:spPr>
          <p:txBody>
            <a:bodyPr spcFirstLastPara="1" wrap="square" lIns="121900" tIns="121900" rIns="121900" bIns="121900" anchor="ctr" anchorCtr="0">
              <a:noAutofit/>
            </a:bodyPr>
            <a:lstStyle/>
            <a:p>
              <a:endParaRPr sz="2400">
                <a:latin typeface="Fira Sans Extra Condensed" panose="020B0604020202020204" charset="0"/>
              </a:endParaRPr>
            </a:p>
          </p:txBody>
        </p:sp>
        <p:sp>
          <p:nvSpPr>
            <p:cNvPr id="1791" name="Google Shape;1791;p83"/>
            <p:cNvSpPr/>
            <p:nvPr/>
          </p:nvSpPr>
          <p:spPr>
            <a:xfrm>
              <a:off x="1915250" y="2581875"/>
              <a:ext cx="541825" cy="432400"/>
            </a:xfrm>
            <a:custGeom>
              <a:avLst/>
              <a:gdLst/>
              <a:ahLst/>
              <a:cxnLst/>
              <a:rect l="l" t="t" r="r" b="b"/>
              <a:pathLst>
                <a:path w="21673" h="17296" extrusionOk="0">
                  <a:moveTo>
                    <a:pt x="6809" y="1"/>
                  </a:moveTo>
                  <a:lnTo>
                    <a:pt x="0" y="10092"/>
                  </a:lnTo>
                  <a:lnTo>
                    <a:pt x="0" y="15959"/>
                  </a:lnTo>
                  <a:cubicBezTo>
                    <a:pt x="0" y="16688"/>
                    <a:pt x="608" y="17296"/>
                    <a:pt x="1368" y="17296"/>
                  </a:cubicBezTo>
                  <a:lnTo>
                    <a:pt x="20305" y="17296"/>
                  </a:lnTo>
                  <a:cubicBezTo>
                    <a:pt x="21064" y="17296"/>
                    <a:pt x="21672" y="16688"/>
                    <a:pt x="21672" y="15928"/>
                  </a:cubicBezTo>
                  <a:lnTo>
                    <a:pt x="21672" y="13071"/>
                  </a:lnTo>
                  <a:lnTo>
                    <a:pt x="16931" y="5958"/>
                  </a:lnTo>
                  <a:lnTo>
                    <a:pt x="13891" y="10487"/>
                  </a:lnTo>
                  <a:lnTo>
                    <a:pt x="13618" y="10092"/>
                  </a:lnTo>
                  <a:lnTo>
                    <a:pt x="6809" y="1"/>
                  </a:lnTo>
                  <a:close/>
                </a:path>
              </a:pathLst>
            </a:custGeom>
            <a:solidFill>
              <a:schemeClr val="accent3"/>
            </a:solidFill>
            <a:ln>
              <a:noFill/>
            </a:ln>
            <a:effectLst>
              <a:outerShdw blurRad="57150" dist="47625" dir="5400000" algn="bl" rotWithShape="0">
                <a:schemeClr val="dk1">
                  <a:alpha val="16000"/>
                </a:schemeClr>
              </a:outerShdw>
            </a:effectLst>
          </p:spPr>
          <p:txBody>
            <a:bodyPr spcFirstLastPara="1" wrap="square" lIns="121900" tIns="121900" rIns="121900" bIns="121900" anchor="ctr" anchorCtr="0">
              <a:noAutofit/>
            </a:bodyPr>
            <a:lstStyle/>
            <a:p>
              <a:endParaRPr sz="2400" dirty="0">
                <a:latin typeface="Fira Sans Extra Condensed" panose="020B0604020202020204" charset="0"/>
              </a:endParaRPr>
            </a:p>
          </p:txBody>
        </p:sp>
        <p:sp>
          <p:nvSpPr>
            <p:cNvPr id="1792" name="Google Shape;1792;p83"/>
            <p:cNvSpPr/>
            <p:nvPr/>
          </p:nvSpPr>
          <p:spPr>
            <a:xfrm>
              <a:off x="2226050" y="2543900"/>
              <a:ext cx="125400" cy="125400"/>
            </a:xfrm>
            <a:custGeom>
              <a:avLst/>
              <a:gdLst/>
              <a:ahLst/>
              <a:cxnLst/>
              <a:rect l="l" t="t" r="r" b="b"/>
              <a:pathLst>
                <a:path w="5016" h="5016" extrusionOk="0">
                  <a:moveTo>
                    <a:pt x="2523" y="0"/>
                  </a:moveTo>
                  <a:cubicBezTo>
                    <a:pt x="1094" y="0"/>
                    <a:pt x="0" y="1094"/>
                    <a:pt x="0" y="2523"/>
                  </a:cubicBezTo>
                  <a:cubicBezTo>
                    <a:pt x="0" y="3921"/>
                    <a:pt x="1094" y="5015"/>
                    <a:pt x="2523" y="5015"/>
                  </a:cubicBezTo>
                  <a:cubicBezTo>
                    <a:pt x="3921" y="5015"/>
                    <a:pt x="5015" y="3891"/>
                    <a:pt x="5015" y="2523"/>
                  </a:cubicBezTo>
                  <a:cubicBezTo>
                    <a:pt x="5015" y="1155"/>
                    <a:pt x="3921" y="0"/>
                    <a:pt x="2523" y="0"/>
                  </a:cubicBezTo>
                  <a:close/>
                </a:path>
              </a:pathLst>
            </a:custGeom>
            <a:solidFill>
              <a:schemeClr val="accent1"/>
            </a:solidFill>
            <a:ln>
              <a:noFill/>
            </a:ln>
            <a:effectLst>
              <a:outerShdw blurRad="57150" dist="47625" dir="5400000" algn="bl" rotWithShape="0">
                <a:schemeClr val="dk1">
                  <a:alpha val="16000"/>
                </a:schemeClr>
              </a:outerShdw>
            </a:effectLst>
          </p:spPr>
          <p:txBody>
            <a:bodyPr spcFirstLastPara="1" wrap="square" lIns="121900" tIns="121900" rIns="121900" bIns="121900" anchor="ctr" anchorCtr="0">
              <a:noAutofit/>
            </a:bodyPr>
            <a:lstStyle/>
            <a:p>
              <a:endParaRPr sz="2400">
                <a:latin typeface="Fira Sans Extra Condensed" panose="020B0604020202020204" charset="0"/>
              </a:endParaRPr>
            </a:p>
          </p:txBody>
        </p:sp>
      </p:grpSp>
      <p:sp>
        <p:nvSpPr>
          <p:cNvPr id="1793" name="Google Shape;1793;p83"/>
          <p:cNvSpPr/>
          <p:nvPr/>
        </p:nvSpPr>
        <p:spPr>
          <a:xfrm>
            <a:off x="9475766" y="1517917"/>
            <a:ext cx="475233" cy="474200"/>
          </a:xfrm>
          <a:custGeom>
            <a:avLst/>
            <a:gdLst/>
            <a:ahLst/>
            <a:cxnLst/>
            <a:rect l="l" t="t" r="r" b="b"/>
            <a:pathLst>
              <a:path w="14257" h="14226" extrusionOk="0">
                <a:moveTo>
                  <a:pt x="7160" y="4895"/>
                </a:moveTo>
                <a:cubicBezTo>
                  <a:pt x="8066" y="4895"/>
                  <a:pt x="8891" y="5467"/>
                  <a:pt x="9180" y="6383"/>
                </a:cubicBezTo>
                <a:cubicBezTo>
                  <a:pt x="9575" y="7508"/>
                  <a:pt x="8967" y="8724"/>
                  <a:pt x="7812" y="9119"/>
                </a:cubicBezTo>
                <a:cubicBezTo>
                  <a:pt x="7591" y="9191"/>
                  <a:pt x="7367" y="9225"/>
                  <a:pt x="7145" y="9225"/>
                </a:cubicBezTo>
                <a:cubicBezTo>
                  <a:pt x="6241" y="9225"/>
                  <a:pt x="5394" y="8655"/>
                  <a:pt x="5077" y="7751"/>
                </a:cubicBezTo>
                <a:cubicBezTo>
                  <a:pt x="4712" y="6596"/>
                  <a:pt x="5320" y="5380"/>
                  <a:pt x="6444" y="5016"/>
                </a:cubicBezTo>
                <a:cubicBezTo>
                  <a:pt x="6683" y="4934"/>
                  <a:pt x="6924" y="4895"/>
                  <a:pt x="7160" y="4895"/>
                </a:cubicBezTo>
                <a:close/>
                <a:moveTo>
                  <a:pt x="6080" y="0"/>
                </a:moveTo>
                <a:lnTo>
                  <a:pt x="3526" y="851"/>
                </a:lnTo>
                <a:lnTo>
                  <a:pt x="4226" y="2827"/>
                </a:lnTo>
                <a:cubicBezTo>
                  <a:pt x="3830" y="3101"/>
                  <a:pt x="3526" y="3374"/>
                  <a:pt x="3222" y="3709"/>
                </a:cubicBezTo>
                <a:lnTo>
                  <a:pt x="1368" y="2797"/>
                </a:lnTo>
                <a:lnTo>
                  <a:pt x="183" y="5228"/>
                </a:lnTo>
                <a:lnTo>
                  <a:pt x="2037" y="6140"/>
                </a:lnTo>
                <a:cubicBezTo>
                  <a:pt x="1976" y="6566"/>
                  <a:pt x="1946" y="7022"/>
                  <a:pt x="1976" y="7478"/>
                </a:cubicBezTo>
                <a:lnTo>
                  <a:pt x="0" y="8146"/>
                </a:lnTo>
                <a:lnTo>
                  <a:pt x="852" y="10700"/>
                </a:lnTo>
                <a:lnTo>
                  <a:pt x="2827" y="10031"/>
                </a:lnTo>
                <a:cubicBezTo>
                  <a:pt x="3101" y="10396"/>
                  <a:pt x="3374" y="10700"/>
                  <a:pt x="3709" y="11004"/>
                </a:cubicBezTo>
                <a:lnTo>
                  <a:pt x="2797" y="12858"/>
                </a:lnTo>
                <a:lnTo>
                  <a:pt x="5229" y="14043"/>
                </a:lnTo>
                <a:lnTo>
                  <a:pt x="6140" y="12189"/>
                </a:lnTo>
                <a:cubicBezTo>
                  <a:pt x="6441" y="12232"/>
                  <a:pt x="6757" y="12275"/>
                  <a:pt x="7078" y="12275"/>
                </a:cubicBezTo>
                <a:cubicBezTo>
                  <a:pt x="7211" y="12275"/>
                  <a:pt x="7344" y="12268"/>
                  <a:pt x="7478" y="12250"/>
                </a:cubicBezTo>
                <a:lnTo>
                  <a:pt x="8147" y="14225"/>
                </a:lnTo>
                <a:lnTo>
                  <a:pt x="10700" y="13374"/>
                </a:lnTo>
                <a:lnTo>
                  <a:pt x="10031" y="11399"/>
                </a:lnTo>
                <a:cubicBezTo>
                  <a:pt x="10396" y="11125"/>
                  <a:pt x="10700" y="10852"/>
                  <a:pt x="11004" y="10517"/>
                </a:cubicBezTo>
                <a:lnTo>
                  <a:pt x="12858" y="11429"/>
                </a:lnTo>
                <a:lnTo>
                  <a:pt x="14043" y="8997"/>
                </a:lnTo>
                <a:lnTo>
                  <a:pt x="12189" y="8086"/>
                </a:lnTo>
                <a:cubicBezTo>
                  <a:pt x="12280" y="7660"/>
                  <a:pt x="12311" y="7204"/>
                  <a:pt x="12280" y="6748"/>
                </a:cubicBezTo>
                <a:lnTo>
                  <a:pt x="14256" y="6079"/>
                </a:lnTo>
                <a:lnTo>
                  <a:pt x="13375" y="3526"/>
                </a:lnTo>
                <a:lnTo>
                  <a:pt x="11399" y="4195"/>
                </a:lnTo>
                <a:cubicBezTo>
                  <a:pt x="11125" y="3830"/>
                  <a:pt x="10852" y="3526"/>
                  <a:pt x="10517" y="3222"/>
                </a:cubicBezTo>
                <a:lnTo>
                  <a:pt x="11429" y="1368"/>
                </a:lnTo>
                <a:lnTo>
                  <a:pt x="8998" y="183"/>
                </a:lnTo>
                <a:lnTo>
                  <a:pt x="8086" y="2037"/>
                </a:lnTo>
                <a:cubicBezTo>
                  <a:pt x="7785" y="1994"/>
                  <a:pt x="7469" y="1951"/>
                  <a:pt x="7148" y="1951"/>
                </a:cubicBezTo>
                <a:cubicBezTo>
                  <a:pt x="7015" y="1951"/>
                  <a:pt x="6882" y="1958"/>
                  <a:pt x="6748" y="1976"/>
                </a:cubicBezTo>
                <a:lnTo>
                  <a:pt x="6080" y="0"/>
                </a:lnTo>
                <a:close/>
              </a:path>
            </a:pathLst>
          </a:custGeom>
          <a:solidFill>
            <a:schemeClr val="dk1"/>
          </a:solidFill>
          <a:ln>
            <a:noFill/>
          </a:ln>
          <a:effectLst>
            <a:outerShdw blurRad="57150" dist="57150" dir="5400000" algn="bl" rotWithShape="0">
              <a:schemeClr val="dk1">
                <a:alpha val="16000"/>
              </a:schemeClr>
            </a:outerShdw>
          </a:effectLst>
        </p:spPr>
        <p:txBody>
          <a:bodyPr spcFirstLastPara="1" wrap="square" lIns="121900" tIns="121900" rIns="121900" bIns="121900" anchor="ctr" anchorCtr="0">
            <a:noAutofit/>
          </a:bodyPr>
          <a:lstStyle/>
          <a:p>
            <a:endParaRPr sz="2400">
              <a:latin typeface="Fira Sans Extra Condensed" panose="020B0604020202020204" charset="0"/>
            </a:endParaRPr>
          </a:p>
        </p:txBody>
      </p:sp>
      <p:sp>
        <p:nvSpPr>
          <p:cNvPr id="1794" name="Google Shape;1794;p83"/>
          <p:cNvSpPr/>
          <p:nvPr/>
        </p:nvSpPr>
        <p:spPr>
          <a:xfrm>
            <a:off x="9290099" y="1910915"/>
            <a:ext cx="334367" cy="334367"/>
          </a:xfrm>
          <a:custGeom>
            <a:avLst/>
            <a:gdLst/>
            <a:ahLst/>
            <a:cxnLst/>
            <a:rect l="l" t="t" r="r" b="b"/>
            <a:pathLst>
              <a:path w="10031" h="10031" extrusionOk="0">
                <a:moveTo>
                  <a:pt x="5047" y="3455"/>
                </a:moveTo>
                <a:cubicBezTo>
                  <a:pt x="5309" y="3455"/>
                  <a:pt x="5573" y="3526"/>
                  <a:pt x="5806" y="3678"/>
                </a:cubicBezTo>
                <a:cubicBezTo>
                  <a:pt x="6535" y="4134"/>
                  <a:pt x="6778" y="5046"/>
                  <a:pt x="6353" y="5775"/>
                </a:cubicBezTo>
                <a:cubicBezTo>
                  <a:pt x="6074" y="6254"/>
                  <a:pt x="5572" y="6523"/>
                  <a:pt x="5055" y="6523"/>
                </a:cubicBezTo>
                <a:cubicBezTo>
                  <a:pt x="4783" y="6523"/>
                  <a:pt x="4507" y="6449"/>
                  <a:pt x="4256" y="6292"/>
                </a:cubicBezTo>
                <a:cubicBezTo>
                  <a:pt x="3526" y="5897"/>
                  <a:pt x="3283" y="4924"/>
                  <a:pt x="3739" y="4225"/>
                </a:cubicBezTo>
                <a:cubicBezTo>
                  <a:pt x="4002" y="3739"/>
                  <a:pt x="4522" y="3455"/>
                  <a:pt x="5047" y="3455"/>
                </a:cubicBezTo>
                <a:close/>
                <a:moveTo>
                  <a:pt x="4681" y="0"/>
                </a:moveTo>
                <a:lnTo>
                  <a:pt x="2857" y="456"/>
                </a:lnTo>
                <a:lnTo>
                  <a:pt x="3222" y="1854"/>
                </a:lnTo>
                <a:cubicBezTo>
                  <a:pt x="2979" y="2006"/>
                  <a:pt x="2705" y="2189"/>
                  <a:pt x="2462" y="2432"/>
                </a:cubicBezTo>
                <a:lnTo>
                  <a:pt x="1216" y="1672"/>
                </a:lnTo>
                <a:lnTo>
                  <a:pt x="274" y="3313"/>
                </a:lnTo>
                <a:lnTo>
                  <a:pt x="1520" y="4073"/>
                </a:lnTo>
                <a:cubicBezTo>
                  <a:pt x="1459" y="4377"/>
                  <a:pt x="1398" y="4681"/>
                  <a:pt x="1398" y="4985"/>
                </a:cubicBezTo>
                <a:lnTo>
                  <a:pt x="0" y="5350"/>
                </a:lnTo>
                <a:lnTo>
                  <a:pt x="456" y="7173"/>
                </a:lnTo>
                <a:lnTo>
                  <a:pt x="1854" y="6809"/>
                </a:lnTo>
                <a:cubicBezTo>
                  <a:pt x="2006" y="7052"/>
                  <a:pt x="2189" y="7325"/>
                  <a:pt x="2432" y="7569"/>
                </a:cubicBezTo>
                <a:lnTo>
                  <a:pt x="1672" y="8815"/>
                </a:lnTo>
                <a:lnTo>
                  <a:pt x="3313" y="9757"/>
                </a:lnTo>
                <a:lnTo>
                  <a:pt x="4073" y="8511"/>
                </a:lnTo>
                <a:cubicBezTo>
                  <a:pt x="4377" y="8572"/>
                  <a:pt x="4681" y="8632"/>
                  <a:pt x="4985" y="8632"/>
                </a:cubicBezTo>
                <a:lnTo>
                  <a:pt x="5350" y="10031"/>
                </a:lnTo>
                <a:lnTo>
                  <a:pt x="7174" y="9575"/>
                </a:lnTo>
                <a:lnTo>
                  <a:pt x="6809" y="8176"/>
                </a:lnTo>
                <a:cubicBezTo>
                  <a:pt x="7052" y="8024"/>
                  <a:pt x="7326" y="7812"/>
                  <a:pt x="7569" y="7599"/>
                </a:cubicBezTo>
                <a:lnTo>
                  <a:pt x="8815" y="8359"/>
                </a:lnTo>
                <a:lnTo>
                  <a:pt x="9757" y="6717"/>
                </a:lnTo>
                <a:lnTo>
                  <a:pt x="8511" y="5958"/>
                </a:lnTo>
                <a:cubicBezTo>
                  <a:pt x="8572" y="5654"/>
                  <a:pt x="8633" y="5350"/>
                  <a:pt x="8633" y="5046"/>
                </a:cubicBezTo>
                <a:lnTo>
                  <a:pt x="10031" y="4681"/>
                </a:lnTo>
                <a:lnTo>
                  <a:pt x="9575" y="2857"/>
                </a:lnTo>
                <a:lnTo>
                  <a:pt x="8177" y="3222"/>
                </a:lnTo>
                <a:cubicBezTo>
                  <a:pt x="8025" y="2948"/>
                  <a:pt x="7842" y="2705"/>
                  <a:pt x="7599" y="2462"/>
                </a:cubicBezTo>
                <a:lnTo>
                  <a:pt x="8359" y="1216"/>
                </a:lnTo>
                <a:lnTo>
                  <a:pt x="6718" y="274"/>
                </a:lnTo>
                <a:lnTo>
                  <a:pt x="5958" y="1520"/>
                </a:lnTo>
                <a:cubicBezTo>
                  <a:pt x="5654" y="1429"/>
                  <a:pt x="5350" y="1398"/>
                  <a:pt x="5046" y="1398"/>
                </a:cubicBezTo>
                <a:lnTo>
                  <a:pt x="4681" y="0"/>
                </a:lnTo>
                <a:close/>
              </a:path>
            </a:pathLst>
          </a:custGeom>
          <a:solidFill>
            <a:schemeClr val="accent3"/>
          </a:solidFill>
          <a:ln>
            <a:noFill/>
          </a:ln>
          <a:effectLst>
            <a:outerShdw blurRad="57150" dist="47625" dir="5400000" algn="bl" rotWithShape="0">
              <a:schemeClr val="dk1">
                <a:alpha val="15000"/>
              </a:schemeClr>
            </a:outerShdw>
          </a:effectLst>
        </p:spPr>
        <p:txBody>
          <a:bodyPr spcFirstLastPara="1" wrap="square" lIns="121900" tIns="121900" rIns="121900" bIns="121900" anchor="ctr" anchorCtr="0">
            <a:noAutofit/>
          </a:bodyPr>
          <a:lstStyle/>
          <a:p>
            <a:endParaRPr sz="2400">
              <a:latin typeface="Fira Sans Extra Condensed" panose="020B0604020202020204" charset="0"/>
            </a:endParaRPr>
          </a:p>
        </p:txBody>
      </p:sp>
      <p:pic>
        <p:nvPicPr>
          <p:cNvPr id="3" name="Picture 2">
            <a:extLst>
              <a:ext uri="{FF2B5EF4-FFF2-40B4-BE49-F238E27FC236}">
                <a16:creationId xmlns:a16="http://schemas.microsoft.com/office/drawing/2014/main" id="{E5E22E99-0AE1-4893-B9F5-4C8A65F744EA}"/>
              </a:ext>
            </a:extLst>
          </p:cNvPr>
          <p:cNvPicPr>
            <a:picLocks noChangeAspect="1"/>
          </p:cNvPicPr>
          <p:nvPr/>
        </p:nvPicPr>
        <p:blipFill>
          <a:blip r:embed="rId3"/>
          <a:stretch>
            <a:fillRect/>
          </a:stretch>
        </p:blipFill>
        <p:spPr>
          <a:xfrm>
            <a:off x="636095" y="1326761"/>
            <a:ext cx="2321167" cy="4509235"/>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69E8BFB1-32A8-4204-9439-124887AB692A}"/>
              </a:ext>
            </a:extLst>
          </p:cNvPr>
          <p:cNvPicPr>
            <a:picLocks noChangeAspect="1"/>
          </p:cNvPicPr>
          <p:nvPr/>
        </p:nvPicPr>
        <p:blipFill>
          <a:blip r:embed="rId4"/>
          <a:stretch>
            <a:fillRect/>
          </a:stretch>
        </p:blipFill>
        <p:spPr>
          <a:xfrm>
            <a:off x="6373395" y="1326761"/>
            <a:ext cx="2321167" cy="4509235"/>
          </a:xfrm>
          <a:prstGeom prst="rect">
            <a:avLst/>
          </a:prstGeom>
          <a:ln>
            <a:noFill/>
          </a:ln>
          <a:effectLst>
            <a:outerShdw blurRad="292100" dist="139700" dir="2700000" algn="tl" rotWithShape="0">
              <a:srgbClr val="333333">
                <a:alpha val="65000"/>
              </a:srgbClr>
            </a:outerShdw>
          </a:effectLst>
        </p:spPr>
      </p:pic>
      <p:sp>
        <p:nvSpPr>
          <p:cNvPr id="4" name="Arrow: Bent-Up 3">
            <a:extLst>
              <a:ext uri="{FF2B5EF4-FFF2-40B4-BE49-F238E27FC236}">
                <a16:creationId xmlns:a16="http://schemas.microsoft.com/office/drawing/2014/main" id="{F09FE478-CD20-4416-890A-A1C1292E8376}"/>
              </a:ext>
            </a:extLst>
          </p:cNvPr>
          <p:cNvSpPr/>
          <p:nvPr/>
        </p:nvSpPr>
        <p:spPr>
          <a:xfrm>
            <a:off x="3057525" y="4993426"/>
            <a:ext cx="1015347" cy="838687"/>
          </a:xfrm>
          <a:prstGeom prst="bentUpArrow">
            <a:avLst>
              <a:gd name="adj1" fmla="val 8262"/>
              <a:gd name="adj2" fmla="val 18225"/>
              <a:gd name="adj3" fmla="val 36158"/>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Arrow: Bent-Up 34">
            <a:extLst>
              <a:ext uri="{FF2B5EF4-FFF2-40B4-BE49-F238E27FC236}">
                <a16:creationId xmlns:a16="http://schemas.microsoft.com/office/drawing/2014/main" id="{D37FEAB7-ACC9-43C8-BE43-706F7B0C2BD0}"/>
              </a:ext>
            </a:extLst>
          </p:cNvPr>
          <p:cNvSpPr/>
          <p:nvPr/>
        </p:nvSpPr>
        <p:spPr>
          <a:xfrm rot="10800000">
            <a:off x="5265215" y="1335674"/>
            <a:ext cx="1015347" cy="838687"/>
          </a:xfrm>
          <a:prstGeom prst="bentUpArrow">
            <a:avLst>
              <a:gd name="adj1" fmla="val 8262"/>
              <a:gd name="adj2" fmla="val 18225"/>
              <a:gd name="adj3" fmla="val 36158"/>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1">
            <a:extLst>
              <a:ext uri="{FF2B5EF4-FFF2-40B4-BE49-F238E27FC236}">
                <a16:creationId xmlns:a16="http://schemas.microsoft.com/office/drawing/2014/main" id="{608FE43F-5302-4E50-8C87-631C8542F6A2}"/>
              </a:ext>
            </a:extLst>
          </p:cNvPr>
          <p:cNvSpPr>
            <a:spLocks noChangeArrowheads="1"/>
          </p:cNvSpPr>
          <p:nvPr/>
        </p:nvSpPr>
        <p:spPr bwMode="auto">
          <a:xfrm>
            <a:off x="774817" y="656144"/>
            <a:ext cx="2047997"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r>
              <a:rPr lang="en-US" altLang="en-US" sz="2400" b="1" dirty="0">
                <a:solidFill>
                  <a:schemeClr val="accent1"/>
                </a:solidFill>
                <a:latin typeface="Jameel Noori Nastaleeq" panose="02000503000000000004" pitchFamily="2" charset="-78"/>
                <a:cs typeface="Jameel Noori Nastaleeq" panose="02000503000000000004" pitchFamily="2" charset="-78"/>
              </a:rPr>
              <a:t>"</a:t>
            </a:r>
            <a:r>
              <a:rPr lang="ar-SA" altLang="en-US" sz="2400" b="1" dirty="0">
                <a:solidFill>
                  <a:schemeClr val="accent1"/>
                </a:solidFill>
                <a:latin typeface="Jameel Noori Nastaleeq" panose="02000503000000000004" pitchFamily="2" charset="-78"/>
                <a:cs typeface="Jameel Noori Nastaleeq" panose="02000503000000000004" pitchFamily="2" charset="-78"/>
              </a:rPr>
              <a:t>مصنوعات کی تفصیلات</a:t>
            </a:r>
            <a:r>
              <a:rPr lang="en-US" altLang="en-US" sz="2400" b="1" dirty="0">
                <a:solidFill>
                  <a:schemeClr val="accent1"/>
                </a:solidFill>
                <a:latin typeface="Jameel Noori Nastaleeq" panose="02000503000000000004" pitchFamily="2" charset="-78"/>
                <a:cs typeface="Jameel Noori Nastaleeq" panose="02000503000000000004" pitchFamily="2" charset="-78"/>
              </a:rPr>
              <a:t>"</a:t>
            </a:r>
          </a:p>
          <a:p>
            <a:pPr defTabSz="1219170" eaLnBrk="0" fontAlgn="base" hangingPunct="0">
              <a:spcBef>
                <a:spcPct val="0"/>
              </a:spcBef>
              <a:spcAft>
                <a:spcPct val="0"/>
              </a:spcAft>
            </a:pPr>
            <a:endParaRPr lang="en-US" altLang="en-US" sz="2400" b="1" dirty="0">
              <a:solidFill>
                <a:schemeClr val="accent1"/>
              </a:solidFill>
              <a:latin typeface="Jameel Noori Nastaleeq" panose="02000503000000000004" pitchFamily="2" charset="-78"/>
              <a:cs typeface="Jameel Noori Nastaleeq" panose="02000503000000000004" pitchFamily="2" charset="-78"/>
            </a:endParaRPr>
          </a:p>
        </p:txBody>
      </p:sp>
      <p:sp>
        <p:nvSpPr>
          <p:cNvPr id="7" name="Rectangle 2">
            <a:extLst>
              <a:ext uri="{FF2B5EF4-FFF2-40B4-BE49-F238E27FC236}">
                <a16:creationId xmlns:a16="http://schemas.microsoft.com/office/drawing/2014/main" id="{F04AB30A-13F4-46F4-8693-883118034689}"/>
              </a:ext>
            </a:extLst>
          </p:cNvPr>
          <p:cNvSpPr>
            <a:spLocks noChangeArrowheads="1"/>
          </p:cNvSpPr>
          <p:nvPr/>
        </p:nvSpPr>
        <p:spPr bwMode="auto">
          <a:xfrm>
            <a:off x="1" y="-369332"/>
            <a:ext cx="24628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br>
              <a:rPr lang="en-US" altLang="en-US" sz="1600">
                <a:solidFill>
                  <a:srgbClr val="FFFFFF"/>
                </a:solidFill>
                <a:latin typeface="Söhne"/>
              </a:rPr>
            </a:br>
            <a:endParaRPr lang="en-US" altLang="en-US" sz="2400">
              <a:latin typeface="Arial" panose="020B0604020202020204" pitchFamily="34" charset="0"/>
            </a:endParaRPr>
          </a:p>
        </p:txBody>
      </p:sp>
      <p:sp>
        <p:nvSpPr>
          <p:cNvPr id="8" name="Rectangle 3">
            <a:extLst>
              <a:ext uri="{FF2B5EF4-FFF2-40B4-BE49-F238E27FC236}">
                <a16:creationId xmlns:a16="http://schemas.microsoft.com/office/drawing/2014/main" id="{D98089DD-38E4-4654-8280-3DF1E4E8CDBA}"/>
              </a:ext>
            </a:extLst>
          </p:cNvPr>
          <p:cNvSpPr>
            <a:spLocks noChangeArrowheads="1"/>
          </p:cNvSpPr>
          <p:nvPr/>
        </p:nvSpPr>
        <p:spPr bwMode="auto">
          <a:xfrm>
            <a:off x="6856227" y="656142"/>
            <a:ext cx="1355499"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r>
              <a:rPr lang="en-US" altLang="en-US" sz="2400" b="1" dirty="0">
                <a:solidFill>
                  <a:schemeClr val="accent1"/>
                </a:solidFill>
                <a:latin typeface="Jameel Noori Nastaleeq" panose="02000503000000000004" pitchFamily="2" charset="-78"/>
                <a:cs typeface="Jameel Noori Nastaleeq" panose="02000503000000000004" pitchFamily="2" charset="-78"/>
              </a:rPr>
              <a:t>"</a:t>
            </a:r>
            <a:r>
              <a:rPr lang="ar-SA" altLang="en-US" sz="2400" b="1" dirty="0">
                <a:solidFill>
                  <a:schemeClr val="accent1"/>
                </a:solidFill>
                <a:latin typeface="Jameel Noori Nastaleeq" panose="02000503000000000004" pitchFamily="2" charset="-78"/>
                <a:cs typeface="Jameel Noori Nastaleeq" panose="02000503000000000004" pitchFamily="2" charset="-78"/>
              </a:rPr>
              <a:t>عام سوالات</a:t>
            </a:r>
            <a:r>
              <a:rPr lang="en-US" altLang="en-US" sz="2400" b="1" dirty="0">
                <a:solidFill>
                  <a:schemeClr val="accent1"/>
                </a:solidFill>
                <a:latin typeface="Jameel Noori Nastaleeq" panose="02000503000000000004" pitchFamily="2" charset="-78"/>
                <a:cs typeface="Jameel Noori Nastaleeq" panose="02000503000000000004" pitchFamily="2" charset="-78"/>
              </a:rPr>
              <a:t>"</a:t>
            </a:r>
          </a:p>
          <a:p>
            <a:pPr defTabSz="1219170" eaLnBrk="0" fontAlgn="base" hangingPunct="0">
              <a:spcBef>
                <a:spcPct val="0"/>
              </a:spcBef>
              <a:spcAft>
                <a:spcPct val="0"/>
              </a:spcAft>
            </a:pPr>
            <a:endParaRPr lang="en-US" altLang="en-US" sz="2400" dirty="0">
              <a:latin typeface="Arial" panose="020B0604020202020204" pitchFamily="34" charset="0"/>
            </a:endParaRPr>
          </a:p>
        </p:txBody>
      </p:sp>
      <p:sp>
        <p:nvSpPr>
          <p:cNvPr id="9" name="Rectangle 4">
            <a:extLst>
              <a:ext uri="{FF2B5EF4-FFF2-40B4-BE49-F238E27FC236}">
                <a16:creationId xmlns:a16="http://schemas.microsoft.com/office/drawing/2014/main" id="{579A0460-BD2B-4978-BE1C-0F6A4375AA30}"/>
              </a:ext>
            </a:extLst>
          </p:cNvPr>
          <p:cNvSpPr>
            <a:spLocks noChangeArrowheads="1"/>
          </p:cNvSpPr>
          <p:nvPr/>
        </p:nvSpPr>
        <p:spPr bwMode="auto">
          <a:xfrm>
            <a:off x="1" y="-369332"/>
            <a:ext cx="24628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br>
              <a:rPr lang="en-US" altLang="en-US" sz="1600">
                <a:solidFill>
                  <a:srgbClr val="FFFFFF"/>
                </a:solidFill>
                <a:latin typeface="Söhne"/>
              </a:rPr>
            </a:br>
            <a:endParaRPr lang="en-US" altLang="en-US" sz="2400">
              <a:latin typeface="Arial" panose="020B0604020202020204" pitchFamily="34" charset="0"/>
            </a:endParaRPr>
          </a:p>
        </p:txBody>
      </p:sp>
      <p:sp>
        <p:nvSpPr>
          <p:cNvPr id="12" name="Rectangle 6">
            <a:extLst>
              <a:ext uri="{FF2B5EF4-FFF2-40B4-BE49-F238E27FC236}">
                <a16:creationId xmlns:a16="http://schemas.microsoft.com/office/drawing/2014/main" id="{778DFD77-FC8B-4F18-9D19-BB383A40347A}"/>
              </a:ext>
            </a:extLst>
          </p:cNvPr>
          <p:cNvSpPr>
            <a:spLocks noChangeArrowheads="1"/>
          </p:cNvSpPr>
          <p:nvPr/>
        </p:nvSpPr>
        <p:spPr bwMode="auto">
          <a:xfrm>
            <a:off x="1" y="-369332"/>
            <a:ext cx="24628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br>
              <a:rPr lang="en-US" altLang="en-US" sz="1600">
                <a:solidFill>
                  <a:srgbClr val="FFFFFF"/>
                </a:solidFill>
                <a:latin typeface="Söhne"/>
              </a:rPr>
            </a:br>
            <a:endParaRPr lang="en-US" altLang="en-US" sz="2400">
              <a:latin typeface="Arial" panose="020B0604020202020204" pitchFamily="34" charset="0"/>
            </a:endParaRPr>
          </a:p>
        </p:txBody>
      </p:sp>
      <p:sp>
        <p:nvSpPr>
          <p:cNvPr id="17" name="Rectangle 16">
            <a:extLst>
              <a:ext uri="{FF2B5EF4-FFF2-40B4-BE49-F238E27FC236}">
                <a16:creationId xmlns:a16="http://schemas.microsoft.com/office/drawing/2014/main" id="{BA568C8B-B3C7-4CE0-B4AD-EEDE7564AD62}"/>
              </a:ext>
            </a:extLst>
          </p:cNvPr>
          <p:cNvSpPr/>
          <p:nvPr/>
        </p:nvSpPr>
        <p:spPr>
          <a:xfrm>
            <a:off x="2904839" y="2887200"/>
            <a:ext cx="3302736" cy="1528945"/>
          </a:xfrm>
          <a:prstGeom prst="rect">
            <a:avLst/>
          </a:prstGeom>
        </p:spPr>
        <p:txBody>
          <a:bodyPr wrap="square">
            <a:spAutoFit/>
          </a:bodyPr>
          <a:lstStyle/>
          <a:p>
            <a:pPr algn="r"/>
            <a:r>
              <a:rPr lang="en-US" sz="1867" b="1" dirty="0" err="1">
                <a:latin typeface="Jameel Noori Nastaleeq" panose="02000503000000000004" pitchFamily="2" charset="-78"/>
                <a:cs typeface="Jameel Noori Nastaleeq" panose="02000503000000000004" pitchFamily="2" charset="-78"/>
              </a:rPr>
              <a:t>تعلیم</a:t>
            </a:r>
            <a:r>
              <a:rPr lang="en-US" sz="1867" b="1" dirty="0">
                <a:latin typeface="Jameel Noori Nastaleeq" panose="02000503000000000004" pitchFamily="2" charset="-78"/>
                <a:cs typeface="Jameel Noori Nastaleeq" panose="02000503000000000004" pitchFamily="2" charset="-78"/>
              </a:rPr>
              <a:t> </a:t>
            </a:r>
            <a:r>
              <a:rPr lang="en-US" sz="1867" b="1" dirty="0" err="1">
                <a:latin typeface="Jameel Noori Nastaleeq" panose="02000503000000000004" pitchFamily="2" charset="-78"/>
                <a:cs typeface="Jameel Noori Nastaleeq" panose="02000503000000000004" pitchFamily="2" charset="-78"/>
              </a:rPr>
              <a:t>کنیکٹ</a:t>
            </a:r>
            <a:r>
              <a:rPr lang="en-US" sz="1867" b="1" dirty="0">
                <a:latin typeface="Jameel Noori Nastaleeq" panose="02000503000000000004" pitchFamily="2" charset="-78"/>
                <a:cs typeface="Jameel Noori Nastaleeq" panose="02000503000000000004" pitchFamily="2" charset="-78"/>
              </a:rPr>
              <a:t> </a:t>
            </a:r>
            <a:r>
              <a:rPr lang="en-US" sz="1867" b="1" dirty="0" err="1">
                <a:latin typeface="Jameel Noori Nastaleeq" panose="02000503000000000004" pitchFamily="2" charset="-78"/>
                <a:cs typeface="Jameel Noori Nastaleeq" panose="02000503000000000004" pitchFamily="2" charset="-78"/>
              </a:rPr>
              <a:t>ایپلیکیشن</a:t>
            </a:r>
            <a:r>
              <a:rPr lang="en-US" sz="1867" b="1" dirty="0">
                <a:latin typeface="Jameel Noori Nastaleeq" panose="02000503000000000004" pitchFamily="2" charset="-78"/>
                <a:cs typeface="Jameel Noori Nastaleeq" panose="02000503000000000004" pitchFamily="2" charset="-78"/>
              </a:rPr>
              <a:t> </a:t>
            </a:r>
            <a:r>
              <a:rPr lang="en-US" sz="1867" b="1" dirty="0" err="1">
                <a:latin typeface="Jameel Noori Nastaleeq" panose="02000503000000000004" pitchFamily="2" charset="-78"/>
                <a:cs typeface="Jameel Noori Nastaleeq" panose="02000503000000000004" pitchFamily="2" charset="-78"/>
              </a:rPr>
              <a:t>کی</a:t>
            </a:r>
            <a:r>
              <a:rPr lang="en-US" sz="1867" b="1" dirty="0">
                <a:latin typeface="Jameel Noori Nastaleeq" panose="02000503000000000004" pitchFamily="2" charset="-78"/>
                <a:cs typeface="Jameel Noori Nastaleeq" panose="02000503000000000004" pitchFamily="2" charset="-78"/>
              </a:rPr>
              <a:t> </a:t>
            </a:r>
            <a:r>
              <a:rPr lang="en-US" sz="1867" b="1" dirty="0" err="1">
                <a:latin typeface="Jameel Noori Nastaleeq" panose="02000503000000000004" pitchFamily="2" charset="-78"/>
                <a:cs typeface="Jameel Noori Nastaleeq" panose="02000503000000000004" pitchFamily="2" charset="-78"/>
              </a:rPr>
              <a:t>تمام</a:t>
            </a:r>
            <a:r>
              <a:rPr lang="en-US" sz="1867" b="1" dirty="0">
                <a:latin typeface="Jameel Noori Nastaleeq" panose="02000503000000000004" pitchFamily="2" charset="-78"/>
                <a:cs typeface="Jameel Noori Nastaleeq" panose="02000503000000000004" pitchFamily="2" charset="-78"/>
              </a:rPr>
              <a:t> </a:t>
            </a:r>
            <a:r>
              <a:rPr lang="en-US" sz="1867" b="1" dirty="0" err="1">
                <a:latin typeface="Jameel Noori Nastaleeq" panose="02000503000000000004" pitchFamily="2" charset="-78"/>
                <a:cs typeface="Jameel Noori Nastaleeq" panose="02000503000000000004" pitchFamily="2" charset="-78"/>
              </a:rPr>
              <a:t>مصنوعات</a:t>
            </a:r>
            <a:r>
              <a:rPr lang="en-US" sz="1867" b="1" dirty="0">
                <a:latin typeface="Jameel Noori Nastaleeq" panose="02000503000000000004" pitchFamily="2" charset="-78"/>
                <a:cs typeface="Jameel Noori Nastaleeq" panose="02000503000000000004" pitchFamily="2" charset="-78"/>
              </a:rPr>
              <a:t> </a:t>
            </a:r>
            <a:r>
              <a:rPr lang="en-US" sz="1867" b="1" dirty="0" err="1">
                <a:latin typeface="Jameel Noori Nastaleeq" panose="02000503000000000004" pitchFamily="2" charset="-78"/>
                <a:cs typeface="Jameel Noori Nastaleeq" panose="02000503000000000004" pitchFamily="2" charset="-78"/>
              </a:rPr>
              <a:t>اور</a:t>
            </a:r>
            <a:r>
              <a:rPr lang="en-US" sz="1867" b="1" dirty="0">
                <a:latin typeface="Jameel Noori Nastaleeq" panose="02000503000000000004" pitchFamily="2" charset="-78"/>
                <a:cs typeface="Jameel Noori Nastaleeq" panose="02000503000000000004" pitchFamily="2" charset="-78"/>
              </a:rPr>
              <a:t> </a:t>
            </a:r>
            <a:r>
              <a:rPr lang="en-US" sz="1867" b="1" dirty="0" err="1">
                <a:latin typeface="Jameel Noori Nastaleeq" panose="02000503000000000004" pitchFamily="2" charset="-78"/>
                <a:cs typeface="Jameel Noori Nastaleeq" panose="02000503000000000004" pitchFamily="2" charset="-78"/>
              </a:rPr>
              <a:t>خدمات</a:t>
            </a:r>
            <a:r>
              <a:rPr lang="en-US" sz="1867" b="1" dirty="0">
                <a:latin typeface="Jameel Noori Nastaleeq" panose="02000503000000000004" pitchFamily="2" charset="-78"/>
                <a:cs typeface="Jameel Noori Nastaleeq" panose="02000503000000000004" pitchFamily="2" charset="-78"/>
              </a:rPr>
              <a:t>“</a:t>
            </a:r>
          </a:p>
          <a:p>
            <a:pPr algn="r"/>
            <a:r>
              <a:rPr lang="en-US" sz="1867" b="1" dirty="0" err="1">
                <a:latin typeface="Jameel Noori Nastaleeq" panose="02000503000000000004" pitchFamily="2" charset="-78"/>
                <a:cs typeface="Jameel Noori Nastaleeq" panose="02000503000000000004" pitchFamily="2" charset="-78"/>
              </a:rPr>
              <a:t>یہاں</a:t>
            </a:r>
            <a:r>
              <a:rPr lang="en-US" sz="1867" b="1" dirty="0">
                <a:latin typeface="Jameel Noori Nastaleeq" panose="02000503000000000004" pitchFamily="2" charset="-78"/>
                <a:cs typeface="Jameel Noori Nastaleeq" panose="02000503000000000004" pitchFamily="2" charset="-78"/>
              </a:rPr>
              <a:t> </a:t>
            </a:r>
            <a:r>
              <a:rPr lang="en-US" sz="1867" b="1" dirty="0" err="1">
                <a:latin typeface="Jameel Noori Nastaleeq" panose="02000503000000000004" pitchFamily="2" charset="-78"/>
                <a:cs typeface="Jameel Noori Nastaleeq" panose="02000503000000000004" pitchFamily="2" charset="-78"/>
              </a:rPr>
              <a:t>ہیں</a:t>
            </a:r>
            <a:r>
              <a:rPr lang="en-US" sz="1867" b="1" dirty="0">
                <a:latin typeface="Jameel Noori Nastaleeq" panose="02000503000000000004" pitchFamily="2" charset="-78"/>
                <a:cs typeface="Jameel Noori Nastaleeq" panose="02000503000000000004" pitchFamily="2" charset="-78"/>
              </a:rPr>
              <a:t>، </a:t>
            </a:r>
            <a:r>
              <a:rPr lang="en-US" sz="1867" b="1" dirty="0" err="1">
                <a:latin typeface="Jameel Noori Nastaleeq" panose="02000503000000000004" pitchFamily="2" charset="-78"/>
                <a:cs typeface="Jameel Noori Nastaleeq" panose="02000503000000000004" pitchFamily="2" charset="-78"/>
              </a:rPr>
              <a:t>آپ</a:t>
            </a:r>
            <a:r>
              <a:rPr lang="en-US" sz="1867" b="1" dirty="0">
                <a:latin typeface="Jameel Noori Nastaleeq" panose="02000503000000000004" pitchFamily="2" charset="-78"/>
                <a:cs typeface="Jameel Noori Nastaleeq" panose="02000503000000000004" pitchFamily="2" charset="-78"/>
              </a:rPr>
              <a:t> </a:t>
            </a:r>
            <a:r>
              <a:rPr lang="en-US" sz="1867" b="1" dirty="0" err="1">
                <a:latin typeface="Jameel Noori Nastaleeq" panose="02000503000000000004" pitchFamily="2" charset="-78"/>
                <a:cs typeface="Jameel Noori Nastaleeq" panose="02000503000000000004" pitchFamily="2" charset="-78"/>
              </a:rPr>
              <a:t>قرضوں</a:t>
            </a:r>
            <a:r>
              <a:rPr lang="en-US" sz="1867" b="1" dirty="0">
                <a:latin typeface="Jameel Noori Nastaleeq" panose="02000503000000000004" pitchFamily="2" charset="-78"/>
                <a:cs typeface="Jameel Noori Nastaleeq" panose="02000503000000000004" pitchFamily="2" charset="-78"/>
              </a:rPr>
              <a:t> </a:t>
            </a:r>
            <a:r>
              <a:rPr lang="en-US" sz="1867" b="1" dirty="0" err="1">
                <a:latin typeface="Jameel Noori Nastaleeq" panose="02000503000000000004" pitchFamily="2" charset="-78"/>
                <a:cs typeface="Jameel Noori Nastaleeq" panose="02000503000000000004" pitchFamily="2" charset="-78"/>
              </a:rPr>
              <a:t>کے</a:t>
            </a:r>
            <a:r>
              <a:rPr lang="en-US" sz="1867" b="1" dirty="0">
                <a:latin typeface="Jameel Noori Nastaleeq" panose="02000503000000000004" pitchFamily="2" charset="-78"/>
                <a:cs typeface="Jameel Noori Nastaleeq" panose="02000503000000000004" pitchFamily="2" charset="-78"/>
              </a:rPr>
              <a:t> </a:t>
            </a:r>
            <a:r>
              <a:rPr lang="en-US" sz="1867" b="1" dirty="0" err="1">
                <a:latin typeface="Jameel Noori Nastaleeq" panose="02000503000000000004" pitchFamily="2" charset="-78"/>
                <a:cs typeface="Jameel Noori Nastaleeq" panose="02000503000000000004" pitchFamily="2" charset="-78"/>
              </a:rPr>
              <a:t>درخواست</a:t>
            </a:r>
            <a:r>
              <a:rPr lang="en-US" sz="1867" b="1" dirty="0">
                <a:latin typeface="Jameel Noori Nastaleeq" panose="02000503000000000004" pitchFamily="2" charset="-78"/>
                <a:cs typeface="Jameel Noori Nastaleeq" panose="02000503000000000004" pitchFamily="2" charset="-78"/>
              </a:rPr>
              <a:t> </a:t>
            </a:r>
            <a:r>
              <a:rPr lang="en-US" sz="1867" b="1" dirty="0" err="1">
                <a:latin typeface="Jameel Noori Nastaleeq" panose="02000503000000000004" pitchFamily="2" charset="-78"/>
                <a:cs typeface="Jameel Noori Nastaleeq" panose="02000503000000000004" pitchFamily="2" charset="-78"/>
              </a:rPr>
              <a:t>دینے</a:t>
            </a:r>
            <a:r>
              <a:rPr lang="en-US" sz="1867" b="1" dirty="0">
                <a:latin typeface="Jameel Noori Nastaleeq" panose="02000503000000000004" pitchFamily="2" charset="-78"/>
                <a:cs typeface="Jameel Noori Nastaleeq" panose="02000503000000000004" pitchFamily="2" charset="-78"/>
              </a:rPr>
              <a:t> </a:t>
            </a:r>
            <a:r>
              <a:rPr lang="en-US" sz="1867" b="1" dirty="0" err="1">
                <a:latin typeface="Jameel Noori Nastaleeq" panose="02000503000000000004" pitchFamily="2" charset="-78"/>
                <a:cs typeface="Jameel Noori Nastaleeq" panose="02000503000000000004" pitchFamily="2" charset="-78"/>
              </a:rPr>
              <a:t>سے</a:t>
            </a:r>
            <a:r>
              <a:rPr lang="en-US" sz="1867" b="1" dirty="0">
                <a:latin typeface="Jameel Noori Nastaleeq" panose="02000503000000000004" pitchFamily="2" charset="-78"/>
                <a:cs typeface="Jameel Noori Nastaleeq" panose="02000503000000000004" pitchFamily="2" charset="-78"/>
              </a:rPr>
              <a:t> </a:t>
            </a:r>
            <a:r>
              <a:rPr lang="en-US" sz="1867" b="1" dirty="0" err="1">
                <a:latin typeface="Jameel Noori Nastaleeq" panose="02000503000000000004" pitchFamily="2" charset="-78"/>
                <a:cs typeface="Jameel Noori Nastaleeq" panose="02000503000000000004" pitchFamily="2" charset="-78"/>
              </a:rPr>
              <a:t>پہلے</a:t>
            </a:r>
            <a:r>
              <a:rPr lang="en-US" sz="1867" b="1" dirty="0">
                <a:latin typeface="Jameel Noori Nastaleeq" panose="02000503000000000004" pitchFamily="2" charset="-78"/>
                <a:cs typeface="Jameel Noori Nastaleeq" panose="02000503000000000004" pitchFamily="2" charset="-78"/>
              </a:rPr>
              <a:t> </a:t>
            </a:r>
            <a:r>
              <a:rPr lang="en-US" sz="1867" b="1" dirty="0" err="1">
                <a:latin typeface="Jameel Noori Nastaleeq" panose="02000503000000000004" pitchFamily="2" charset="-78"/>
                <a:cs typeface="Jameel Noori Nastaleeq" panose="02000503000000000004" pitchFamily="2" charset="-78"/>
              </a:rPr>
              <a:t>ان</a:t>
            </a:r>
            <a:r>
              <a:rPr lang="en-US" sz="1867" b="1" dirty="0">
                <a:latin typeface="Jameel Noori Nastaleeq" panose="02000503000000000004" pitchFamily="2" charset="-78"/>
                <a:cs typeface="Jameel Noori Nastaleeq" panose="02000503000000000004" pitchFamily="2" charset="-78"/>
              </a:rPr>
              <a:t> </a:t>
            </a:r>
            <a:r>
              <a:rPr lang="en-US" sz="1867" b="1" dirty="0" err="1">
                <a:latin typeface="Jameel Noori Nastaleeq" panose="02000503000000000004" pitchFamily="2" charset="-78"/>
                <a:cs typeface="Jameel Noori Nastaleeq" panose="02000503000000000004" pitchFamily="2" charset="-78"/>
              </a:rPr>
              <a:t>کو</a:t>
            </a:r>
            <a:r>
              <a:rPr lang="en-US" sz="1867" b="1" dirty="0">
                <a:latin typeface="Jameel Noori Nastaleeq" panose="02000503000000000004" pitchFamily="2" charset="-78"/>
                <a:cs typeface="Jameel Noori Nastaleeq" panose="02000503000000000004" pitchFamily="2" charset="-78"/>
              </a:rPr>
              <a:t> </a:t>
            </a:r>
            <a:r>
              <a:rPr lang="en-US" sz="1867" b="1" dirty="0" err="1">
                <a:latin typeface="Jameel Noori Nastaleeq" panose="02000503000000000004" pitchFamily="2" charset="-78"/>
                <a:cs typeface="Jameel Noori Nastaleeq" panose="02000503000000000004" pitchFamily="2" charset="-78"/>
              </a:rPr>
              <a:t>منتخب</a:t>
            </a:r>
            <a:r>
              <a:rPr lang="en-US" sz="1867" b="1" dirty="0">
                <a:latin typeface="Jameel Noori Nastaleeq" panose="02000503000000000004" pitchFamily="2" charset="-78"/>
                <a:cs typeface="Jameel Noori Nastaleeq" panose="02000503000000000004" pitchFamily="2" charset="-78"/>
              </a:rPr>
              <a:t> </a:t>
            </a:r>
            <a:r>
              <a:rPr lang="en-US" sz="1867" b="1" dirty="0" err="1">
                <a:latin typeface="Jameel Noori Nastaleeq" panose="02000503000000000004" pitchFamily="2" charset="-78"/>
                <a:cs typeface="Jameel Noori Nastaleeq" panose="02000503000000000004" pitchFamily="2" charset="-78"/>
              </a:rPr>
              <a:t>کرکے</a:t>
            </a:r>
            <a:r>
              <a:rPr lang="en-US" sz="1867" b="1" dirty="0">
                <a:latin typeface="Jameel Noori Nastaleeq" panose="02000503000000000004" pitchFamily="2" charset="-78"/>
                <a:cs typeface="Jameel Noori Nastaleeq" panose="02000503000000000004" pitchFamily="2" charset="-78"/>
              </a:rPr>
              <a:t> </a:t>
            </a:r>
            <a:r>
              <a:rPr lang="en-US" sz="1867" b="1" dirty="0" err="1">
                <a:latin typeface="Jameel Noori Nastaleeq" panose="02000503000000000004" pitchFamily="2" charset="-78"/>
                <a:cs typeface="Jameel Noori Nastaleeq" panose="02000503000000000004" pitchFamily="2" charset="-78"/>
              </a:rPr>
              <a:t>پڑھ</a:t>
            </a:r>
            <a:r>
              <a:rPr lang="en-US" sz="1867" b="1" dirty="0">
                <a:latin typeface="Jameel Noori Nastaleeq" panose="02000503000000000004" pitchFamily="2" charset="-78"/>
                <a:cs typeface="Jameel Noori Nastaleeq" panose="02000503000000000004" pitchFamily="2" charset="-78"/>
              </a:rPr>
              <a:t> </a:t>
            </a:r>
            <a:r>
              <a:rPr lang="en-US" sz="1867" b="1" dirty="0" err="1">
                <a:latin typeface="Jameel Noori Nastaleeq" panose="02000503000000000004" pitchFamily="2" charset="-78"/>
                <a:cs typeface="Jameel Noori Nastaleeq" panose="02000503000000000004" pitchFamily="2" charset="-78"/>
              </a:rPr>
              <a:t>سکتے</a:t>
            </a:r>
            <a:r>
              <a:rPr lang="en-US" sz="1867" b="1" dirty="0">
                <a:latin typeface="Jameel Noori Nastaleeq" panose="02000503000000000004" pitchFamily="2" charset="-78"/>
                <a:cs typeface="Jameel Noori Nastaleeq" panose="02000503000000000004" pitchFamily="2" charset="-78"/>
              </a:rPr>
              <a:t> </a:t>
            </a:r>
            <a:r>
              <a:rPr lang="en-US" sz="1867" b="1" dirty="0" err="1">
                <a:latin typeface="Jameel Noori Nastaleeq" panose="02000503000000000004" pitchFamily="2" charset="-78"/>
                <a:cs typeface="Jameel Noori Nastaleeq" panose="02000503000000000004" pitchFamily="2" charset="-78"/>
              </a:rPr>
              <a:t>ہی</a:t>
            </a:r>
            <a:r>
              <a:rPr lang="en-US" sz="1867" b="1" dirty="0">
                <a:latin typeface="Jameel Noori Nastaleeq" panose="02000503000000000004" pitchFamily="2" charset="-78"/>
                <a:cs typeface="Jameel Noori Nastaleeq" panose="02000503000000000004" pitchFamily="2" charset="-78"/>
              </a:rPr>
              <a:t>۔</a:t>
            </a:r>
          </a:p>
          <a:p>
            <a:pPr algn="r"/>
            <a:endParaRPr lang="en-US" sz="1867" b="1" dirty="0">
              <a:latin typeface="Jameel Noori Nastaleeq" panose="02000503000000000004" pitchFamily="2" charset="-78"/>
              <a:cs typeface="Jameel Noori Nastaleeq" panose="02000503000000000004" pitchFamily="2" charset="-78"/>
            </a:endParaRPr>
          </a:p>
        </p:txBody>
      </p:sp>
      <p:sp>
        <p:nvSpPr>
          <p:cNvPr id="39" name="Oval 38">
            <a:extLst>
              <a:ext uri="{FF2B5EF4-FFF2-40B4-BE49-F238E27FC236}">
                <a16:creationId xmlns:a16="http://schemas.microsoft.com/office/drawing/2014/main" id="{6CB75714-C83D-4C71-9D08-2035084C1B9E}"/>
              </a:ext>
            </a:extLst>
          </p:cNvPr>
          <p:cNvSpPr/>
          <p:nvPr/>
        </p:nvSpPr>
        <p:spPr>
          <a:xfrm>
            <a:off x="2857403" y="1258809"/>
            <a:ext cx="192692" cy="210217"/>
          </a:xfrm>
          <a:prstGeom prst="ellipse">
            <a:avLst/>
          </a:prstGeom>
          <a:solidFill>
            <a:srgbClr val="FF0000"/>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33" b="1" dirty="0">
              <a:latin typeface="Fira Sans Extra Condensed" panose="020B0604020202020204" charset="0"/>
            </a:endParaRPr>
          </a:p>
        </p:txBody>
      </p:sp>
      <p:sp>
        <p:nvSpPr>
          <p:cNvPr id="40" name="Oval 39">
            <a:extLst>
              <a:ext uri="{FF2B5EF4-FFF2-40B4-BE49-F238E27FC236}">
                <a16:creationId xmlns:a16="http://schemas.microsoft.com/office/drawing/2014/main" id="{8BD2A115-0E7B-4658-8C54-A0BED3729A90}"/>
              </a:ext>
            </a:extLst>
          </p:cNvPr>
          <p:cNvSpPr/>
          <p:nvPr/>
        </p:nvSpPr>
        <p:spPr>
          <a:xfrm>
            <a:off x="8598213" y="1221653"/>
            <a:ext cx="192692" cy="210217"/>
          </a:xfrm>
          <a:prstGeom prst="ellipse">
            <a:avLst/>
          </a:prstGeom>
          <a:solidFill>
            <a:srgbClr val="FF0000"/>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33" b="1" dirty="0">
              <a:latin typeface="Fira Sans Extra Condensed" panose="020B0604020202020204" charset="0"/>
            </a:endParaRPr>
          </a:p>
        </p:txBody>
      </p:sp>
      <p:sp>
        <p:nvSpPr>
          <p:cNvPr id="41" name="Oval 40">
            <a:extLst>
              <a:ext uri="{FF2B5EF4-FFF2-40B4-BE49-F238E27FC236}">
                <a16:creationId xmlns:a16="http://schemas.microsoft.com/office/drawing/2014/main" id="{E9C1E6E8-69D8-466F-8598-B9CB57A862F9}"/>
              </a:ext>
            </a:extLst>
          </p:cNvPr>
          <p:cNvSpPr/>
          <p:nvPr/>
        </p:nvSpPr>
        <p:spPr>
          <a:xfrm>
            <a:off x="6137498" y="2926245"/>
            <a:ext cx="192692" cy="210217"/>
          </a:xfrm>
          <a:prstGeom prst="ellipse">
            <a:avLst/>
          </a:prstGeom>
          <a:solidFill>
            <a:srgbClr val="FF0000"/>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33" b="1" dirty="0">
              <a:latin typeface="Fira Sans Extra Condensed" panose="020B0604020202020204" charset="0"/>
            </a:endParaRPr>
          </a:p>
        </p:txBody>
      </p:sp>
    </p:spTree>
    <p:extLst>
      <p:ext uri="{BB962C8B-B14F-4D97-AF65-F5344CB8AC3E}">
        <p14:creationId xmlns:p14="http://schemas.microsoft.com/office/powerpoint/2010/main" val="20575084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775"/>
                                        </p:tgtEl>
                                        <p:attrNameLst>
                                          <p:attrName>style.visibility</p:attrName>
                                        </p:attrNameLst>
                                      </p:cBhvr>
                                      <p:to>
                                        <p:strVal val="visible"/>
                                      </p:to>
                                    </p:set>
                                    <p:anim calcmode="lin" valueType="num">
                                      <p:cBhvr additive="base">
                                        <p:cTn id="7" dur="800"/>
                                        <p:tgtEl>
                                          <p:spTgt spid="1775"/>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768"/>
                                        </p:tgtEl>
                                        <p:attrNameLst>
                                          <p:attrName>style.visibility</p:attrName>
                                        </p:attrNameLst>
                                      </p:cBhvr>
                                      <p:to>
                                        <p:strVal val="visible"/>
                                      </p:to>
                                    </p:set>
                                    <p:anim calcmode="lin" valueType="num">
                                      <p:cBhvr additive="base">
                                        <p:cTn id="10" dur="800"/>
                                        <p:tgtEl>
                                          <p:spTgt spid="1768"/>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1788"/>
                                        </p:tgtEl>
                                        <p:attrNameLst>
                                          <p:attrName>style.visibility</p:attrName>
                                        </p:attrNameLst>
                                      </p:cBhvr>
                                      <p:to>
                                        <p:strVal val="visible"/>
                                      </p:to>
                                    </p:set>
                                    <p:anim calcmode="lin" valueType="num">
                                      <p:cBhvr additive="base">
                                        <p:cTn id="13" dur="800"/>
                                        <p:tgtEl>
                                          <p:spTgt spid="1788"/>
                                        </p:tgtEl>
                                        <p:attrNameLst>
                                          <p:attrName>ppt_y</p:attrName>
                                        </p:attrNameLst>
                                      </p:cBhvr>
                                      <p:tavLst>
                                        <p:tav tm="0">
                                          <p:val>
                                            <p:strVal val="#ppt_y+1"/>
                                          </p:val>
                                        </p:tav>
                                        <p:tav tm="100000">
                                          <p:val>
                                            <p:strVal val="#ppt_y"/>
                                          </p:val>
                                        </p:tav>
                                      </p:tavLst>
                                    </p:anim>
                                  </p:childTnLst>
                                </p:cTn>
                              </p:par>
                            </p:childTnLst>
                          </p:cTn>
                        </p:par>
                        <p:par>
                          <p:cTn id="14" fill="hold">
                            <p:stCondLst>
                              <p:cond delay="800"/>
                            </p:stCondLst>
                            <p:childTnLst>
                              <p:par>
                                <p:cTn id="15" presetID="8" presetClass="emph" presetSubtype="0" fill="hold" nodeType="afterEffect">
                                  <p:stCondLst>
                                    <p:cond delay="0"/>
                                  </p:stCondLst>
                                  <p:childTnLst>
                                    <p:animRot by="-21600000">
                                      <p:cBhvr>
                                        <p:cTn id="16" dur="800" fill="hold"/>
                                        <p:tgtEl>
                                          <p:spTgt spid="1793"/>
                                        </p:tgtEl>
                                        <p:attrNameLst>
                                          <p:attrName>r</p:attrName>
                                        </p:attrNameLst>
                                      </p:cBhvr>
                                    </p:animRot>
                                  </p:childTnLst>
                                </p:cTn>
                              </p:par>
                              <p:par>
                                <p:cTn id="17" presetID="8" presetClass="emph" presetSubtype="0" fill="hold" nodeType="withEffect">
                                  <p:stCondLst>
                                    <p:cond delay="0"/>
                                  </p:stCondLst>
                                  <p:childTnLst>
                                    <p:animRot by="-21600000">
                                      <p:cBhvr>
                                        <p:cTn id="18" dur="800" fill="hold"/>
                                        <p:tgtEl>
                                          <p:spTgt spid="179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73"/>
        <p:cNvGrpSpPr/>
        <p:nvPr/>
      </p:nvGrpSpPr>
      <p:grpSpPr>
        <a:xfrm>
          <a:off x="0" y="0"/>
          <a:ext cx="0" cy="0"/>
          <a:chOff x="0" y="0"/>
          <a:chExt cx="0" cy="0"/>
        </a:xfrm>
      </p:grpSpPr>
      <p:grpSp>
        <p:nvGrpSpPr>
          <p:cNvPr id="1976" name="Google Shape;1976;p89"/>
          <p:cNvGrpSpPr/>
          <p:nvPr/>
        </p:nvGrpSpPr>
        <p:grpSpPr>
          <a:xfrm>
            <a:off x="6435200" y="1466400"/>
            <a:ext cx="4457603" cy="4256400"/>
            <a:chOff x="4826400" y="1099800"/>
            <a:chExt cx="3343202" cy="3192300"/>
          </a:xfrm>
        </p:grpSpPr>
        <p:sp>
          <p:nvSpPr>
            <p:cNvPr id="1977" name="Google Shape;1977;p89"/>
            <p:cNvSpPr/>
            <p:nvPr/>
          </p:nvSpPr>
          <p:spPr>
            <a:xfrm>
              <a:off x="4826402" y="1099800"/>
              <a:ext cx="3343200" cy="3192300"/>
            </a:xfrm>
            <a:prstGeom prst="roundRect">
              <a:avLst>
                <a:gd name="adj" fmla="val 5756"/>
              </a:avLst>
            </a:prstGeom>
            <a:gradFill>
              <a:gsLst>
                <a:gs pos="0">
                  <a:schemeClr val="lt1"/>
                </a:gs>
                <a:gs pos="100000">
                  <a:srgbClr val="F9F8FF">
                    <a:alpha val="86666"/>
                  </a:srgbClr>
                </a:gs>
              </a:gsLst>
              <a:lin ang="5400012" scaled="0"/>
            </a:gradFill>
            <a:ln>
              <a:noFill/>
            </a:ln>
            <a:effectLst>
              <a:outerShdw blurRad="57150" dist="47625" dir="5460000" algn="bl" rotWithShape="0">
                <a:schemeClr val="dk1">
                  <a:alpha val="22000"/>
                </a:schemeClr>
              </a:outerShdw>
            </a:effectLst>
          </p:spPr>
          <p:txBody>
            <a:bodyPr spcFirstLastPara="1" wrap="square" lIns="121900" tIns="121900" rIns="121900" bIns="121900" anchor="ctr" anchorCtr="0">
              <a:noAutofit/>
            </a:bodyPr>
            <a:lstStyle/>
            <a:p>
              <a:endParaRPr sz="2400">
                <a:latin typeface="Fira Sans Extra Condensed" panose="020B0604020202020204" charset="0"/>
              </a:endParaRPr>
            </a:p>
          </p:txBody>
        </p:sp>
        <p:sp>
          <p:nvSpPr>
            <p:cNvPr id="1978" name="Google Shape;1978;p89"/>
            <p:cNvSpPr/>
            <p:nvPr/>
          </p:nvSpPr>
          <p:spPr>
            <a:xfrm>
              <a:off x="4826400" y="1099826"/>
              <a:ext cx="3343200" cy="320100"/>
            </a:xfrm>
            <a:prstGeom prst="round2SameRect">
              <a:avLst>
                <a:gd name="adj1" fmla="val 50000"/>
                <a:gd name="adj2" fmla="val 0"/>
              </a:avLst>
            </a:prstGeom>
            <a:solidFill>
              <a:schemeClr val="dk2"/>
            </a:solidFill>
            <a:ln w="9525" cap="flat" cmpd="sng">
              <a:solidFill>
                <a:srgbClr val="D2D6FF"/>
              </a:solidFill>
              <a:prstDash val="solid"/>
              <a:round/>
              <a:headEnd type="none" w="sm" len="sm"/>
              <a:tailEnd type="none" w="sm" len="sm"/>
            </a:ln>
            <a:effectLst>
              <a:outerShdw blurRad="57150" dist="47625" dir="5400000" algn="bl" rotWithShape="0">
                <a:schemeClr val="dk1">
                  <a:alpha val="15000"/>
                </a:schemeClr>
              </a:outerShdw>
            </a:effectLst>
          </p:spPr>
          <p:txBody>
            <a:bodyPr spcFirstLastPara="1" wrap="square" lIns="121900" tIns="121900" rIns="121900" bIns="121900" anchor="ctr" anchorCtr="0">
              <a:noAutofit/>
            </a:bodyPr>
            <a:lstStyle/>
            <a:p>
              <a:endParaRPr sz="2400">
                <a:latin typeface="Fira Sans Extra Condensed" panose="020B0604020202020204" charset="0"/>
              </a:endParaRPr>
            </a:p>
          </p:txBody>
        </p:sp>
        <p:grpSp>
          <p:nvGrpSpPr>
            <p:cNvPr id="1979" name="Google Shape;1979;p89"/>
            <p:cNvGrpSpPr/>
            <p:nvPr/>
          </p:nvGrpSpPr>
          <p:grpSpPr>
            <a:xfrm rot="10800000" flipH="1">
              <a:off x="4944224" y="1213945"/>
              <a:ext cx="376790" cy="82489"/>
              <a:chOff x="5578333" y="744468"/>
              <a:chExt cx="431653" cy="94500"/>
            </a:xfrm>
          </p:grpSpPr>
          <p:sp>
            <p:nvSpPr>
              <p:cNvPr id="1980" name="Google Shape;1980;p89"/>
              <p:cNvSpPr/>
              <p:nvPr/>
            </p:nvSpPr>
            <p:spPr>
              <a:xfrm>
                <a:off x="5578333" y="744468"/>
                <a:ext cx="94500" cy="94500"/>
              </a:xfrm>
              <a:prstGeom prst="ellipse">
                <a:avLst/>
              </a:prstGeom>
              <a:solidFill>
                <a:schemeClr val="accent2"/>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endParaRPr sz="2400">
                  <a:latin typeface="Fira Sans Extra Condensed" panose="020B0604020202020204" charset="0"/>
                </a:endParaRPr>
              </a:p>
            </p:txBody>
          </p:sp>
          <p:sp>
            <p:nvSpPr>
              <p:cNvPr id="1981" name="Google Shape;1981;p89"/>
              <p:cNvSpPr/>
              <p:nvPr/>
            </p:nvSpPr>
            <p:spPr>
              <a:xfrm>
                <a:off x="5746910" y="744468"/>
                <a:ext cx="94500" cy="94500"/>
              </a:xfrm>
              <a:prstGeom prst="ellipse">
                <a:avLst/>
              </a:prstGeom>
              <a:solidFill>
                <a:schemeClr val="accent4"/>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endParaRPr sz="2400">
                  <a:latin typeface="Fira Sans Extra Condensed" panose="020B0604020202020204" charset="0"/>
                </a:endParaRPr>
              </a:p>
            </p:txBody>
          </p:sp>
          <p:sp>
            <p:nvSpPr>
              <p:cNvPr id="1982" name="Google Shape;1982;p89"/>
              <p:cNvSpPr/>
              <p:nvPr/>
            </p:nvSpPr>
            <p:spPr>
              <a:xfrm>
                <a:off x="5915486" y="744468"/>
                <a:ext cx="94500" cy="94500"/>
              </a:xfrm>
              <a:prstGeom prst="ellipse">
                <a:avLst/>
              </a:prstGeom>
              <a:solidFill>
                <a:schemeClr val="lt1"/>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endParaRPr sz="2400">
                  <a:latin typeface="Fira Sans Extra Condensed" panose="020B0604020202020204" charset="0"/>
                </a:endParaRPr>
              </a:p>
            </p:txBody>
          </p:sp>
        </p:grpSp>
      </p:grpSp>
      <p:grpSp>
        <p:nvGrpSpPr>
          <p:cNvPr id="2040" name="Google Shape;2040;p89"/>
          <p:cNvGrpSpPr/>
          <p:nvPr/>
        </p:nvGrpSpPr>
        <p:grpSpPr>
          <a:xfrm>
            <a:off x="10031933" y="5553334"/>
            <a:ext cx="528200" cy="480933"/>
            <a:chOff x="1615925" y="2456425"/>
            <a:chExt cx="396150" cy="360700"/>
          </a:xfrm>
        </p:grpSpPr>
        <p:sp>
          <p:nvSpPr>
            <p:cNvPr id="2041" name="Google Shape;2041;p89"/>
            <p:cNvSpPr/>
            <p:nvPr/>
          </p:nvSpPr>
          <p:spPr>
            <a:xfrm>
              <a:off x="1615925" y="2456425"/>
              <a:ext cx="396150" cy="360700"/>
            </a:xfrm>
            <a:custGeom>
              <a:avLst/>
              <a:gdLst/>
              <a:ahLst/>
              <a:cxnLst/>
              <a:rect l="l" t="t" r="r" b="b"/>
              <a:pathLst>
                <a:path w="15846" h="14428" extrusionOk="0">
                  <a:moveTo>
                    <a:pt x="7919" y="1"/>
                  </a:moveTo>
                  <a:cubicBezTo>
                    <a:pt x="6072" y="1"/>
                    <a:pt x="4221" y="709"/>
                    <a:pt x="2803" y="2127"/>
                  </a:cubicBezTo>
                  <a:cubicBezTo>
                    <a:pt x="1" y="4929"/>
                    <a:pt x="1" y="9499"/>
                    <a:pt x="2803" y="12301"/>
                  </a:cubicBezTo>
                  <a:cubicBezTo>
                    <a:pt x="4221" y="13719"/>
                    <a:pt x="6072" y="14428"/>
                    <a:pt x="7919" y="14428"/>
                  </a:cubicBezTo>
                  <a:cubicBezTo>
                    <a:pt x="9766" y="14428"/>
                    <a:pt x="11609" y="13719"/>
                    <a:pt x="13010" y="12301"/>
                  </a:cubicBezTo>
                  <a:cubicBezTo>
                    <a:pt x="15846" y="9499"/>
                    <a:pt x="15846" y="4929"/>
                    <a:pt x="13010" y="2127"/>
                  </a:cubicBezTo>
                  <a:cubicBezTo>
                    <a:pt x="11609" y="709"/>
                    <a:pt x="9766" y="1"/>
                    <a:pt x="7919" y="1"/>
                  </a:cubicBezTo>
                  <a:close/>
                </a:path>
              </a:pathLst>
            </a:custGeom>
            <a:solidFill>
              <a:schemeClr val="accent6"/>
            </a:solidFill>
            <a:ln>
              <a:noFill/>
            </a:ln>
            <a:effectLst>
              <a:outerShdw blurRad="57150" dist="47625" dir="5400000" algn="bl" rotWithShape="0">
                <a:schemeClr val="dk1">
                  <a:alpha val="15000"/>
                </a:schemeClr>
              </a:outerShdw>
            </a:effectLst>
          </p:spPr>
          <p:txBody>
            <a:bodyPr spcFirstLastPara="1" wrap="square" lIns="121900" tIns="121900" rIns="121900" bIns="121900" anchor="ctr" anchorCtr="0">
              <a:noAutofit/>
            </a:bodyPr>
            <a:lstStyle/>
            <a:p>
              <a:endParaRPr sz="2400">
                <a:latin typeface="Fira Sans Extra Condensed" panose="020B0604020202020204" charset="0"/>
              </a:endParaRPr>
            </a:p>
          </p:txBody>
        </p:sp>
        <p:sp>
          <p:nvSpPr>
            <p:cNvPr id="2042" name="Google Shape;2042;p89"/>
            <p:cNvSpPr/>
            <p:nvPr/>
          </p:nvSpPr>
          <p:spPr>
            <a:xfrm>
              <a:off x="1658475" y="2554575"/>
              <a:ext cx="311075" cy="191050"/>
            </a:xfrm>
            <a:custGeom>
              <a:avLst/>
              <a:gdLst/>
              <a:ahLst/>
              <a:cxnLst/>
              <a:rect l="l" t="t" r="r" b="b"/>
              <a:pathLst>
                <a:path w="12443" h="7642" extrusionOk="0">
                  <a:moveTo>
                    <a:pt x="3916" y="1"/>
                  </a:moveTo>
                  <a:cubicBezTo>
                    <a:pt x="3438" y="1"/>
                    <a:pt x="2905" y="200"/>
                    <a:pt x="2335" y="736"/>
                  </a:cubicBezTo>
                  <a:cubicBezTo>
                    <a:pt x="0" y="2971"/>
                    <a:pt x="6238" y="7641"/>
                    <a:pt x="6238" y="7641"/>
                  </a:cubicBezTo>
                  <a:cubicBezTo>
                    <a:pt x="6238" y="7641"/>
                    <a:pt x="12442" y="2971"/>
                    <a:pt x="10107" y="736"/>
                  </a:cubicBezTo>
                  <a:cubicBezTo>
                    <a:pt x="9546" y="200"/>
                    <a:pt x="9019" y="1"/>
                    <a:pt x="8546" y="1"/>
                  </a:cubicBezTo>
                  <a:cubicBezTo>
                    <a:pt x="7164" y="1"/>
                    <a:pt x="6238" y="1704"/>
                    <a:pt x="6238" y="1704"/>
                  </a:cubicBezTo>
                  <a:cubicBezTo>
                    <a:pt x="6238" y="1704"/>
                    <a:pt x="5312" y="1"/>
                    <a:pt x="3916" y="1"/>
                  </a:cubicBezTo>
                  <a:close/>
                </a:path>
              </a:pathLst>
            </a:custGeom>
            <a:solidFill>
              <a:srgbClr val="FFFFFF"/>
            </a:solidFill>
            <a:ln>
              <a:noFill/>
            </a:ln>
            <a:effectLst>
              <a:outerShdw blurRad="57150" dist="47625" dir="5400000" algn="bl" rotWithShape="0">
                <a:schemeClr val="dk1">
                  <a:alpha val="15000"/>
                </a:schemeClr>
              </a:outerShdw>
            </a:effectLst>
          </p:spPr>
          <p:txBody>
            <a:bodyPr spcFirstLastPara="1" wrap="square" lIns="121900" tIns="121900" rIns="121900" bIns="121900" anchor="ctr" anchorCtr="0">
              <a:noAutofit/>
            </a:bodyPr>
            <a:lstStyle/>
            <a:p>
              <a:endParaRPr sz="2400">
                <a:latin typeface="Fira Sans Extra Condensed" panose="020B0604020202020204" charset="0"/>
              </a:endParaRPr>
            </a:p>
          </p:txBody>
        </p:sp>
      </p:grpSp>
      <p:grpSp>
        <p:nvGrpSpPr>
          <p:cNvPr id="2043" name="Google Shape;2043;p89"/>
          <p:cNvGrpSpPr/>
          <p:nvPr/>
        </p:nvGrpSpPr>
        <p:grpSpPr>
          <a:xfrm>
            <a:off x="9892834" y="1652939"/>
            <a:ext cx="450845" cy="450845"/>
            <a:chOff x="5227225" y="2298750"/>
            <a:chExt cx="750575" cy="750575"/>
          </a:xfrm>
        </p:grpSpPr>
        <p:sp>
          <p:nvSpPr>
            <p:cNvPr id="2044" name="Google Shape;2044;p89"/>
            <p:cNvSpPr/>
            <p:nvPr/>
          </p:nvSpPr>
          <p:spPr>
            <a:xfrm>
              <a:off x="5227225" y="2298750"/>
              <a:ext cx="750575" cy="750575"/>
            </a:xfrm>
            <a:custGeom>
              <a:avLst/>
              <a:gdLst/>
              <a:ahLst/>
              <a:cxnLst/>
              <a:rect l="l" t="t" r="r" b="b"/>
              <a:pathLst>
                <a:path w="30023" h="30023" extrusionOk="0">
                  <a:moveTo>
                    <a:pt x="15012" y="1"/>
                  </a:moveTo>
                  <a:cubicBezTo>
                    <a:pt x="6739" y="1"/>
                    <a:pt x="1" y="6739"/>
                    <a:pt x="1" y="15011"/>
                  </a:cubicBezTo>
                  <a:cubicBezTo>
                    <a:pt x="1" y="23317"/>
                    <a:pt x="6739" y="30022"/>
                    <a:pt x="15012" y="30022"/>
                  </a:cubicBezTo>
                  <a:cubicBezTo>
                    <a:pt x="23318" y="30022"/>
                    <a:pt x="30022" y="23317"/>
                    <a:pt x="30022" y="15011"/>
                  </a:cubicBezTo>
                  <a:cubicBezTo>
                    <a:pt x="30022" y="6739"/>
                    <a:pt x="23318" y="1"/>
                    <a:pt x="15012" y="1"/>
                  </a:cubicBezTo>
                  <a:close/>
                </a:path>
              </a:pathLst>
            </a:custGeom>
            <a:solidFill>
              <a:schemeClr val="accent1"/>
            </a:solidFill>
            <a:ln>
              <a:noFill/>
            </a:ln>
            <a:effectLst>
              <a:outerShdw blurRad="57150" dist="57150" dir="5400000" algn="bl" rotWithShape="0">
                <a:schemeClr val="dk1">
                  <a:alpha val="16000"/>
                </a:schemeClr>
              </a:outerShdw>
            </a:effectLst>
          </p:spPr>
          <p:txBody>
            <a:bodyPr spcFirstLastPara="1" wrap="square" lIns="121900" tIns="121900" rIns="121900" bIns="121900" anchor="ctr" anchorCtr="0">
              <a:noAutofit/>
            </a:bodyPr>
            <a:lstStyle/>
            <a:p>
              <a:endParaRPr sz="2400">
                <a:latin typeface="Fira Sans Extra Condensed" panose="020B0604020202020204" charset="0"/>
              </a:endParaRPr>
            </a:p>
          </p:txBody>
        </p:sp>
        <p:sp>
          <p:nvSpPr>
            <p:cNvPr id="2045" name="Google Shape;2045;p89"/>
            <p:cNvSpPr/>
            <p:nvPr/>
          </p:nvSpPr>
          <p:spPr>
            <a:xfrm>
              <a:off x="5350650" y="2500575"/>
              <a:ext cx="475375" cy="446175"/>
            </a:xfrm>
            <a:custGeom>
              <a:avLst/>
              <a:gdLst/>
              <a:ahLst/>
              <a:cxnLst/>
              <a:rect l="l" t="t" r="r" b="b"/>
              <a:pathLst>
                <a:path w="19015" h="17847" fill="none" extrusionOk="0">
                  <a:moveTo>
                    <a:pt x="1" y="5070"/>
                  </a:moveTo>
                  <a:cubicBezTo>
                    <a:pt x="6339" y="3369"/>
                    <a:pt x="12677" y="1701"/>
                    <a:pt x="19014" y="0"/>
                  </a:cubicBezTo>
                  <a:cubicBezTo>
                    <a:pt x="16246" y="5938"/>
                    <a:pt x="13477" y="11875"/>
                    <a:pt x="10708" y="17846"/>
                  </a:cubicBezTo>
                  <a:lnTo>
                    <a:pt x="8474" y="8873"/>
                  </a:lnTo>
                  <a:close/>
                </a:path>
              </a:pathLst>
            </a:custGeom>
            <a:noFill/>
            <a:ln w="19050" cap="flat" cmpd="sng">
              <a:solidFill>
                <a:schemeClr val="lt1"/>
              </a:solidFill>
              <a:prstDash val="solid"/>
              <a:miter lim="33357"/>
              <a:headEnd type="none" w="sm" len="sm"/>
              <a:tailEnd type="none" w="sm" len="sm"/>
            </a:ln>
            <a:effectLst>
              <a:outerShdw blurRad="57150" dist="57150" dir="5400000" algn="bl" rotWithShape="0">
                <a:schemeClr val="dk1">
                  <a:alpha val="16000"/>
                </a:schemeClr>
              </a:outerShdw>
            </a:effectLst>
          </p:spPr>
          <p:txBody>
            <a:bodyPr spcFirstLastPara="1" wrap="square" lIns="121900" tIns="121900" rIns="121900" bIns="121900" anchor="ctr" anchorCtr="0">
              <a:noAutofit/>
            </a:bodyPr>
            <a:lstStyle/>
            <a:p>
              <a:endParaRPr sz="2400">
                <a:latin typeface="Fira Sans Extra Condensed" panose="020B0604020202020204" charset="0"/>
              </a:endParaRPr>
            </a:p>
          </p:txBody>
        </p:sp>
        <p:sp>
          <p:nvSpPr>
            <p:cNvPr id="2046" name="Google Shape;2046;p89"/>
            <p:cNvSpPr/>
            <p:nvPr/>
          </p:nvSpPr>
          <p:spPr>
            <a:xfrm>
              <a:off x="5561650" y="2500575"/>
              <a:ext cx="264375" cy="220175"/>
            </a:xfrm>
            <a:custGeom>
              <a:avLst/>
              <a:gdLst/>
              <a:ahLst/>
              <a:cxnLst/>
              <a:rect l="l" t="t" r="r" b="b"/>
              <a:pathLst>
                <a:path w="10575" h="8807" fill="none" extrusionOk="0">
                  <a:moveTo>
                    <a:pt x="10574" y="0"/>
                  </a:moveTo>
                  <a:lnTo>
                    <a:pt x="0" y="8806"/>
                  </a:lnTo>
                </a:path>
              </a:pathLst>
            </a:custGeom>
            <a:noFill/>
            <a:ln w="19050" cap="flat" cmpd="sng">
              <a:solidFill>
                <a:schemeClr val="lt1"/>
              </a:solidFill>
              <a:prstDash val="solid"/>
              <a:miter lim="33357"/>
              <a:headEnd type="none" w="sm" len="sm"/>
              <a:tailEnd type="none" w="sm" len="sm"/>
            </a:ln>
            <a:effectLst>
              <a:outerShdw blurRad="57150" dist="57150" dir="5400000" algn="bl" rotWithShape="0">
                <a:schemeClr val="dk1">
                  <a:alpha val="16000"/>
                </a:schemeClr>
              </a:outerShdw>
            </a:effectLst>
          </p:spPr>
          <p:txBody>
            <a:bodyPr spcFirstLastPara="1" wrap="square" lIns="121900" tIns="121900" rIns="121900" bIns="121900" anchor="ctr" anchorCtr="0">
              <a:noAutofit/>
            </a:bodyPr>
            <a:lstStyle/>
            <a:p>
              <a:endParaRPr sz="2400">
                <a:latin typeface="Fira Sans Extra Condensed" panose="020B0604020202020204" charset="0"/>
              </a:endParaRPr>
            </a:p>
          </p:txBody>
        </p:sp>
      </p:grpSp>
      <p:pic>
        <p:nvPicPr>
          <p:cNvPr id="5" name="Picture 4">
            <a:extLst>
              <a:ext uri="{FF2B5EF4-FFF2-40B4-BE49-F238E27FC236}">
                <a16:creationId xmlns:a16="http://schemas.microsoft.com/office/drawing/2014/main" id="{5F4B9C23-530B-46A9-92D0-20071B0431DA}"/>
              </a:ext>
            </a:extLst>
          </p:cNvPr>
          <p:cNvPicPr>
            <a:picLocks noChangeAspect="1"/>
          </p:cNvPicPr>
          <p:nvPr/>
        </p:nvPicPr>
        <p:blipFill>
          <a:blip r:embed="rId3"/>
          <a:stretch>
            <a:fillRect/>
          </a:stretch>
        </p:blipFill>
        <p:spPr>
          <a:xfrm>
            <a:off x="7432559" y="2416400"/>
            <a:ext cx="2438400" cy="2438400"/>
          </a:xfrm>
          <a:prstGeom prst="rect">
            <a:avLst/>
          </a:prstGeom>
          <a:ln>
            <a:noFill/>
          </a:ln>
          <a:effectLst>
            <a:outerShdw blurRad="190500" algn="tl" rotWithShape="0">
              <a:srgbClr val="000000">
                <a:alpha val="70000"/>
              </a:srgbClr>
            </a:outerShdw>
          </a:effectLst>
        </p:spPr>
      </p:pic>
      <p:sp>
        <p:nvSpPr>
          <p:cNvPr id="2" name="Rectangle 1">
            <a:extLst>
              <a:ext uri="{FF2B5EF4-FFF2-40B4-BE49-F238E27FC236}">
                <a16:creationId xmlns:a16="http://schemas.microsoft.com/office/drawing/2014/main" id="{2B2ED9C4-818B-4DEE-A6DD-87D3D517D87A}"/>
              </a:ext>
            </a:extLst>
          </p:cNvPr>
          <p:cNvSpPr>
            <a:spLocks noChangeArrowheads="1"/>
          </p:cNvSpPr>
          <p:nvPr/>
        </p:nvSpPr>
        <p:spPr bwMode="auto">
          <a:xfrm>
            <a:off x="1548882" y="2967325"/>
            <a:ext cx="3258264"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algn="ctr" defTabSz="1219170" eaLnBrk="0" fontAlgn="base" hangingPunct="0">
              <a:spcBef>
                <a:spcPct val="0"/>
              </a:spcBef>
              <a:spcAft>
                <a:spcPct val="0"/>
              </a:spcAft>
            </a:pPr>
            <a:r>
              <a:rPr lang="ar-AE" sz="4000" b="1" dirty="0">
                <a:solidFill>
                  <a:srgbClr val="92D050"/>
                </a:solidFill>
              </a:rPr>
              <a:t>ایپلیکیشن کا لوگو</a:t>
            </a:r>
            <a:endParaRPr lang="en-US" altLang="en-US" sz="3733" b="1" dirty="0">
              <a:solidFill>
                <a:srgbClr val="92D050"/>
              </a:solidFill>
              <a:latin typeface="Jameel Noori Nastaleeq" panose="02000503000000000004" pitchFamily="2" charset="-78"/>
              <a:cs typeface="Jameel Noori Nastaleeq" panose="02000503000000000004" pitchFamily="2" charset="-78"/>
            </a:endParaRPr>
          </a:p>
        </p:txBody>
      </p:sp>
      <p:sp>
        <p:nvSpPr>
          <p:cNvPr id="3" name="Rectangle 2">
            <a:extLst>
              <a:ext uri="{FF2B5EF4-FFF2-40B4-BE49-F238E27FC236}">
                <a16:creationId xmlns:a16="http://schemas.microsoft.com/office/drawing/2014/main" id="{BDE29ACA-2C4A-4227-A5B8-8FC6F8B52875}"/>
              </a:ext>
            </a:extLst>
          </p:cNvPr>
          <p:cNvSpPr>
            <a:spLocks noChangeArrowheads="1"/>
          </p:cNvSpPr>
          <p:nvPr/>
        </p:nvSpPr>
        <p:spPr bwMode="auto">
          <a:xfrm>
            <a:off x="1" y="-369332"/>
            <a:ext cx="24628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br>
              <a:rPr lang="en-US" altLang="en-US" sz="1600">
                <a:solidFill>
                  <a:srgbClr val="FFFFFF"/>
                </a:solidFill>
                <a:latin typeface="Söhne"/>
              </a:rPr>
            </a:br>
            <a:endParaRPr lang="en-US" altLang="en-US" sz="2400">
              <a:latin typeface="Arial" panose="020B0604020202020204" pitchFamily="34" charset="0"/>
            </a:endParaRPr>
          </a:p>
        </p:txBody>
      </p:sp>
      <p:sp>
        <p:nvSpPr>
          <p:cNvPr id="7" name="Rectangle 3">
            <a:extLst>
              <a:ext uri="{FF2B5EF4-FFF2-40B4-BE49-F238E27FC236}">
                <a16:creationId xmlns:a16="http://schemas.microsoft.com/office/drawing/2014/main" id="{DA4A7174-D022-453B-8B50-3CE19DCB703A}"/>
              </a:ext>
            </a:extLst>
          </p:cNvPr>
          <p:cNvSpPr>
            <a:spLocks noChangeArrowheads="1"/>
          </p:cNvSpPr>
          <p:nvPr/>
        </p:nvSpPr>
        <p:spPr bwMode="auto">
          <a:xfrm>
            <a:off x="1026149" y="4207896"/>
            <a:ext cx="4169615"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p>
            <a:pPr algn="r" defTabSz="1219170" eaLnBrk="0" fontAlgn="base" hangingPunct="0">
              <a:spcBef>
                <a:spcPct val="0"/>
              </a:spcBef>
              <a:spcAft>
                <a:spcPct val="0"/>
              </a:spcAft>
            </a:pPr>
            <a:r>
              <a:rPr lang="ur-PK" sz="2400" b="1" dirty="0">
                <a:latin typeface="Jameel Noori Nastaleeq" panose="02000503000000000004" pitchFamily="2" charset="-78"/>
                <a:cs typeface="Jameel Noori Nastaleeq" panose="02000503000000000004" pitchFamily="2" charset="-78"/>
              </a:rPr>
              <a:t>مالی قرض کی فراہمی کے ذریعے تعلیم کو فروغ دینا تاکہ محدود ذرائع </a:t>
            </a:r>
            <a:r>
              <a:rPr lang="ar-SA" altLang="en-US" sz="2400" b="1" dirty="0">
                <a:latin typeface="Jameel Noori Nastaleeq" panose="02000503000000000004" pitchFamily="2" charset="-78"/>
                <a:cs typeface="Jameel Noori Nastaleeq" panose="02000503000000000004" pitchFamily="2" charset="-78"/>
              </a:rPr>
              <a:t>اور تعلیمی خواہشات کے درمیان فاصلے کم </a:t>
            </a:r>
            <a:r>
              <a:rPr lang="ur-PK" altLang="en-US" sz="2400" b="1" dirty="0">
                <a:latin typeface="Jameel Noori Nastaleeq" panose="02000503000000000004" pitchFamily="2" charset="-78"/>
                <a:cs typeface="Jameel Noori Nastaleeq" panose="02000503000000000004" pitchFamily="2" charset="-78"/>
              </a:rPr>
              <a:t>ہو سکیں</a:t>
            </a:r>
            <a:r>
              <a:rPr lang="ar-SA" altLang="en-US" sz="2400" b="1" dirty="0">
                <a:latin typeface="Jameel Noori Nastaleeq" panose="02000503000000000004" pitchFamily="2" charset="-78"/>
                <a:cs typeface="Jameel Noori Nastaleeq" panose="02000503000000000004" pitchFamily="2" charset="-78"/>
              </a:rPr>
              <a:t>۔</a:t>
            </a:r>
            <a:endParaRPr lang="en-US" altLang="en-US" sz="2400" b="1" dirty="0">
              <a:latin typeface="Jameel Noori Nastaleeq" panose="02000503000000000004" pitchFamily="2" charset="-78"/>
              <a:cs typeface="Jameel Noori Nastaleeq" panose="02000503000000000004" pitchFamily="2" charset="-78"/>
            </a:endParaRPr>
          </a:p>
          <a:p>
            <a:pPr algn="r" defTabSz="1219170" eaLnBrk="0" fontAlgn="base" hangingPunct="0">
              <a:spcBef>
                <a:spcPct val="0"/>
              </a:spcBef>
              <a:spcAft>
                <a:spcPct val="0"/>
              </a:spcAft>
            </a:pPr>
            <a:endParaRPr lang="en-US" altLang="en-US" sz="2400" b="1" dirty="0">
              <a:latin typeface="Jameel Noori Nastaleeq" panose="02000503000000000004" pitchFamily="2" charset="-78"/>
              <a:cs typeface="Jameel Noori Nastaleeq" panose="02000503000000000004" pitchFamily="2" charset="-78"/>
            </a:endParaRPr>
          </a:p>
        </p:txBody>
      </p:sp>
      <p:sp>
        <p:nvSpPr>
          <p:cNvPr id="8" name="Rectangle 4">
            <a:extLst>
              <a:ext uri="{FF2B5EF4-FFF2-40B4-BE49-F238E27FC236}">
                <a16:creationId xmlns:a16="http://schemas.microsoft.com/office/drawing/2014/main" id="{ECE1B550-76F2-49AD-A1F2-B91848937760}"/>
              </a:ext>
            </a:extLst>
          </p:cNvPr>
          <p:cNvSpPr>
            <a:spLocks noChangeArrowheads="1"/>
          </p:cNvSpPr>
          <p:nvPr/>
        </p:nvSpPr>
        <p:spPr bwMode="auto">
          <a:xfrm>
            <a:off x="1" y="-369332"/>
            <a:ext cx="24628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br>
              <a:rPr lang="en-US" altLang="en-US" sz="1600">
                <a:solidFill>
                  <a:srgbClr val="FFFFFF"/>
                </a:solidFill>
                <a:latin typeface="Söhne"/>
              </a:rPr>
            </a:br>
            <a:endParaRPr lang="en-US" altLang="en-US" sz="2400">
              <a:latin typeface="Arial" panose="020B0604020202020204" pitchFamily="34" charset="0"/>
            </a:endParaRPr>
          </a:p>
        </p:txBody>
      </p:sp>
      <p:sp>
        <p:nvSpPr>
          <p:cNvPr id="9" name="Rectangle 8">
            <a:extLst>
              <a:ext uri="{FF2B5EF4-FFF2-40B4-BE49-F238E27FC236}">
                <a16:creationId xmlns:a16="http://schemas.microsoft.com/office/drawing/2014/main" id="{F9DB3131-9AC9-4421-81CA-38F1AF4FA84C}"/>
              </a:ext>
            </a:extLst>
          </p:cNvPr>
          <p:cNvSpPr/>
          <p:nvPr/>
        </p:nvSpPr>
        <p:spPr>
          <a:xfrm>
            <a:off x="3110956" y="3775662"/>
            <a:ext cx="2020105" cy="461665"/>
          </a:xfrm>
          <a:prstGeom prst="rect">
            <a:avLst/>
          </a:prstGeom>
        </p:spPr>
        <p:txBody>
          <a:bodyPr wrap="none">
            <a:spAutoFit/>
          </a:bodyPr>
          <a:lstStyle/>
          <a:p>
            <a:r>
              <a:rPr lang="ur-PK" sz="2400" b="1" dirty="0">
                <a:latin typeface="Jameel Noori Nastaleeq" panose="02000503000000000004" pitchFamily="2" charset="-78"/>
                <a:cs typeface="Jameel Noori Nastaleeq" panose="02000503000000000004" pitchFamily="2" charset="-78"/>
              </a:rPr>
              <a:t>تعلیم </a:t>
            </a:r>
            <a:r>
              <a:rPr lang="ur-PK" sz="2400" b="1" dirty="0" err="1">
                <a:latin typeface="Jameel Noori Nastaleeq" panose="02000503000000000004" pitchFamily="2" charset="-78"/>
                <a:cs typeface="Jameel Noori Nastaleeq" panose="02000503000000000004" pitchFamily="2" charset="-78"/>
              </a:rPr>
              <a:t>کنیکٹ</a:t>
            </a:r>
            <a:r>
              <a:rPr lang="ur-PK" sz="2400" b="1" dirty="0">
                <a:latin typeface="Jameel Noori Nastaleeq" panose="02000503000000000004" pitchFamily="2" charset="-78"/>
                <a:cs typeface="Jameel Noori Nastaleeq" panose="02000503000000000004" pitchFamily="2" charset="-78"/>
              </a:rPr>
              <a:t> </a:t>
            </a:r>
            <a:r>
              <a:rPr lang="ur-PK" sz="2400" b="1" dirty="0" err="1">
                <a:latin typeface="Jameel Noori Nastaleeq" panose="02000503000000000004" pitchFamily="2" charset="-78"/>
                <a:cs typeface="Jameel Noori Nastaleeq" panose="02000503000000000004" pitchFamily="2" charset="-78"/>
              </a:rPr>
              <a:t>مائیکرو</a:t>
            </a:r>
            <a:r>
              <a:rPr lang="ur-PK" sz="2400" b="1" dirty="0">
                <a:latin typeface="Jameel Noori Nastaleeq" panose="02000503000000000004" pitchFamily="2" charset="-78"/>
                <a:cs typeface="Jameel Noori Nastaleeq" panose="02000503000000000004" pitchFamily="2" charset="-78"/>
              </a:rPr>
              <a:t> قرض</a:t>
            </a:r>
            <a:endParaRPr lang="en-US" sz="2400" b="1" dirty="0">
              <a:latin typeface="Jameel Noori Nastaleeq" panose="02000503000000000004" pitchFamily="2" charset="-78"/>
              <a:cs typeface="Jameel Noori Nastaleeq" panose="02000503000000000004" pitchFamily="2" charset="-78"/>
            </a:endParaRPr>
          </a:p>
        </p:txBody>
      </p:sp>
      <p:pic>
        <p:nvPicPr>
          <p:cNvPr id="22" name="Picture 21">
            <a:extLst>
              <a:ext uri="{FF2B5EF4-FFF2-40B4-BE49-F238E27FC236}">
                <a16:creationId xmlns:a16="http://schemas.microsoft.com/office/drawing/2014/main" id="{F967CD2B-B891-4759-B004-6A51DFFA9D8B}"/>
              </a:ext>
            </a:extLst>
          </p:cNvPr>
          <p:cNvPicPr>
            <a:picLocks noChangeAspect="1"/>
          </p:cNvPicPr>
          <p:nvPr/>
        </p:nvPicPr>
        <p:blipFill>
          <a:blip r:embed="rId3"/>
          <a:stretch>
            <a:fillRect/>
          </a:stretch>
        </p:blipFill>
        <p:spPr>
          <a:xfrm>
            <a:off x="2551262" y="1332531"/>
            <a:ext cx="1439090" cy="14390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512967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043"/>
                                        </p:tgtEl>
                                        <p:attrNameLst>
                                          <p:attrName>style.visibility</p:attrName>
                                        </p:attrNameLst>
                                      </p:cBhvr>
                                      <p:to>
                                        <p:strVal val="visible"/>
                                      </p:to>
                                    </p:set>
                                    <p:anim calcmode="lin" valueType="num">
                                      <p:cBhvr additive="base">
                                        <p:cTn id="7" dur="800"/>
                                        <p:tgtEl>
                                          <p:spTgt spid="2043"/>
                                        </p:tgtEl>
                                        <p:attrNameLst>
                                          <p:attrName>ppt_w</p:attrName>
                                        </p:attrNameLst>
                                      </p:cBhvr>
                                      <p:tavLst>
                                        <p:tav tm="0">
                                          <p:val>
                                            <p:strVal val="0"/>
                                          </p:val>
                                        </p:tav>
                                        <p:tav tm="100000">
                                          <p:val>
                                            <p:strVal val="#ppt_w"/>
                                          </p:val>
                                        </p:tav>
                                      </p:tavLst>
                                    </p:anim>
                                    <p:anim calcmode="lin" valueType="num">
                                      <p:cBhvr additive="base">
                                        <p:cTn id="8" dur="800"/>
                                        <p:tgtEl>
                                          <p:spTgt spid="2043"/>
                                        </p:tgtEl>
                                        <p:attrNameLst>
                                          <p:attrName>ppt_h</p:attrName>
                                        </p:attrNameLst>
                                      </p:cBhvr>
                                      <p:tavLst>
                                        <p:tav tm="0">
                                          <p:val>
                                            <p:strVal val="0"/>
                                          </p:val>
                                        </p:tav>
                                        <p:tav tm="100000">
                                          <p:val>
                                            <p:strVal val="#ppt_h"/>
                                          </p:val>
                                        </p:tav>
                                      </p:tavLst>
                                    </p:anim>
                                  </p:childTnLst>
                                </p:cTn>
                              </p:par>
                              <p:par>
                                <p:cTn id="9" presetID="8" presetClass="emph" presetSubtype="0" fill="hold" nodeType="withEffect">
                                  <p:stCondLst>
                                    <p:cond delay="0"/>
                                  </p:stCondLst>
                                  <p:childTnLst>
                                    <p:animRot by="-21600000">
                                      <p:cBhvr>
                                        <p:cTn id="10" dur="800" fill="hold"/>
                                        <p:tgtEl>
                                          <p:spTgt spid="20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586;p68">
            <a:extLst>
              <a:ext uri="{FF2B5EF4-FFF2-40B4-BE49-F238E27FC236}">
                <a16:creationId xmlns:a16="http://schemas.microsoft.com/office/drawing/2014/main" id="{3C93B7A0-EEA2-49F3-9B72-B78D34D75D83}"/>
              </a:ext>
            </a:extLst>
          </p:cNvPr>
          <p:cNvSpPr/>
          <p:nvPr/>
        </p:nvSpPr>
        <p:spPr>
          <a:xfrm>
            <a:off x="7219891" y="872624"/>
            <a:ext cx="3165147" cy="2711265"/>
          </a:xfrm>
          <a:prstGeom prst="hexagon">
            <a:avLst>
              <a:gd name="adj" fmla="val 25000"/>
              <a:gd name="vf" fmla="val 115470"/>
            </a:avLst>
          </a:prstGeom>
          <a:solidFill>
            <a:schemeClr val="accent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867" dirty="0">
              <a:latin typeface="Fira Sans Extra Condensed" panose="020B0604020202020204" charset="0"/>
            </a:endParaRPr>
          </a:p>
        </p:txBody>
      </p:sp>
      <p:grpSp>
        <p:nvGrpSpPr>
          <p:cNvPr id="5" name="Google Shape;1587;p68">
            <a:extLst>
              <a:ext uri="{FF2B5EF4-FFF2-40B4-BE49-F238E27FC236}">
                <a16:creationId xmlns:a16="http://schemas.microsoft.com/office/drawing/2014/main" id="{3AE3F764-CF60-44AD-B80E-99C0178E87A6}"/>
              </a:ext>
            </a:extLst>
          </p:cNvPr>
          <p:cNvGrpSpPr/>
          <p:nvPr/>
        </p:nvGrpSpPr>
        <p:grpSpPr>
          <a:xfrm>
            <a:off x="7284911" y="371702"/>
            <a:ext cx="3326175" cy="4025717"/>
            <a:chOff x="5884659" y="339426"/>
            <a:chExt cx="2619666" cy="3306836"/>
          </a:xfrm>
          <a:solidFill>
            <a:schemeClr val="accent2"/>
          </a:solidFill>
        </p:grpSpPr>
        <p:sp>
          <p:nvSpPr>
            <p:cNvPr id="38" name="Google Shape;1588;p68">
              <a:extLst>
                <a:ext uri="{FF2B5EF4-FFF2-40B4-BE49-F238E27FC236}">
                  <a16:creationId xmlns:a16="http://schemas.microsoft.com/office/drawing/2014/main" id="{9C09F7A0-5E15-4059-898F-DEB84FF81FA2}"/>
                </a:ext>
              </a:extLst>
            </p:cNvPr>
            <p:cNvSpPr/>
            <p:nvPr/>
          </p:nvSpPr>
          <p:spPr>
            <a:xfrm>
              <a:off x="7172029" y="902079"/>
              <a:ext cx="1327149" cy="2739272"/>
            </a:xfrm>
            <a:custGeom>
              <a:avLst/>
              <a:gdLst/>
              <a:ahLst/>
              <a:cxnLst/>
              <a:rect l="l" t="t" r="r" b="b"/>
              <a:pathLst>
                <a:path w="15472" h="31791" extrusionOk="0">
                  <a:moveTo>
                    <a:pt x="4439" y="0"/>
                  </a:moveTo>
                  <a:cubicBezTo>
                    <a:pt x="4019" y="0"/>
                    <a:pt x="3603" y="84"/>
                    <a:pt x="3217" y="245"/>
                  </a:cubicBezTo>
                  <a:cubicBezTo>
                    <a:pt x="3217" y="245"/>
                    <a:pt x="2607" y="531"/>
                    <a:pt x="2564" y="1384"/>
                  </a:cubicBezTo>
                  <a:cubicBezTo>
                    <a:pt x="2525" y="2239"/>
                    <a:pt x="2280" y="10097"/>
                    <a:pt x="1956" y="12744"/>
                  </a:cubicBezTo>
                  <a:cubicBezTo>
                    <a:pt x="1631" y="15392"/>
                    <a:pt x="0" y="21294"/>
                    <a:pt x="1303" y="23735"/>
                  </a:cubicBezTo>
                  <a:cubicBezTo>
                    <a:pt x="2529" y="26031"/>
                    <a:pt x="3899" y="26099"/>
                    <a:pt x="4057" y="26099"/>
                  </a:cubicBezTo>
                  <a:cubicBezTo>
                    <a:pt x="4067" y="26099"/>
                    <a:pt x="4072" y="26099"/>
                    <a:pt x="4072" y="26099"/>
                  </a:cubicBezTo>
                  <a:lnTo>
                    <a:pt x="5544" y="31790"/>
                  </a:lnTo>
                  <a:lnTo>
                    <a:pt x="15471" y="31503"/>
                  </a:lnTo>
                  <a:cubicBezTo>
                    <a:pt x="13355" y="28939"/>
                    <a:pt x="11808" y="23483"/>
                    <a:pt x="11766" y="22876"/>
                  </a:cubicBezTo>
                  <a:cubicBezTo>
                    <a:pt x="11725" y="22268"/>
                    <a:pt x="11685" y="20840"/>
                    <a:pt x="11685" y="18114"/>
                  </a:cubicBezTo>
                  <a:cubicBezTo>
                    <a:pt x="11685" y="15386"/>
                    <a:pt x="11441" y="12820"/>
                    <a:pt x="11360" y="11559"/>
                  </a:cubicBezTo>
                  <a:cubicBezTo>
                    <a:pt x="11279" y="10299"/>
                    <a:pt x="12133" y="6389"/>
                    <a:pt x="12214" y="5045"/>
                  </a:cubicBezTo>
                  <a:cubicBezTo>
                    <a:pt x="12295" y="3702"/>
                    <a:pt x="11441" y="3497"/>
                    <a:pt x="9933" y="2564"/>
                  </a:cubicBezTo>
                  <a:cubicBezTo>
                    <a:pt x="8427" y="1630"/>
                    <a:pt x="5130" y="0"/>
                    <a:pt x="4439" y="0"/>
                  </a:cubicBezTo>
                  <a:close/>
                </a:path>
              </a:pathLst>
            </a:custGeom>
            <a:solidFill>
              <a:schemeClr val="bg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867" dirty="0">
                <a:latin typeface="Fira Sans Extra Condensed" panose="020B0604020202020204" charset="0"/>
              </a:endParaRPr>
            </a:p>
          </p:txBody>
        </p:sp>
        <p:sp>
          <p:nvSpPr>
            <p:cNvPr id="39" name="Google Shape;1589;p68">
              <a:extLst>
                <a:ext uri="{FF2B5EF4-FFF2-40B4-BE49-F238E27FC236}">
                  <a16:creationId xmlns:a16="http://schemas.microsoft.com/office/drawing/2014/main" id="{45836338-57DA-4B4A-88A6-928C91EB27DC}"/>
                </a:ext>
              </a:extLst>
            </p:cNvPr>
            <p:cNvSpPr/>
            <p:nvPr/>
          </p:nvSpPr>
          <p:spPr>
            <a:xfrm>
              <a:off x="7790666" y="1071219"/>
              <a:ext cx="673353" cy="2497837"/>
            </a:xfrm>
            <a:custGeom>
              <a:avLst/>
              <a:gdLst/>
              <a:ahLst/>
              <a:cxnLst/>
              <a:rect l="l" t="t" r="r" b="b"/>
              <a:pathLst>
                <a:path w="7850" h="28989" extrusionOk="0">
                  <a:moveTo>
                    <a:pt x="1715" y="0"/>
                  </a:moveTo>
                  <a:lnTo>
                    <a:pt x="1715" y="0"/>
                  </a:lnTo>
                  <a:cubicBezTo>
                    <a:pt x="2025" y="263"/>
                    <a:pt x="2249" y="534"/>
                    <a:pt x="2188" y="744"/>
                  </a:cubicBezTo>
                  <a:cubicBezTo>
                    <a:pt x="2011" y="1337"/>
                    <a:pt x="768" y="1750"/>
                    <a:pt x="1004" y="1928"/>
                  </a:cubicBezTo>
                  <a:cubicBezTo>
                    <a:pt x="1240" y="2105"/>
                    <a:pt x="3014" y="1869"/>
                    <a:pt x="3073" y="2637"/>
                  </a:cubicBezTo>
                  <a:cubicBezTo>
                    <a:pt x="3132" y="3405"/>
                    <a:pt x="2541" y="4765"/>
                    <a:pt x="1890" y="5001"/>
                  </a:cubicBezTo>
                  <a:cubicBezTo>
                    <a:pt x="1240" y="5236"/>
                    <a:pt x="590" y="5236"/>
                    <a:pt x="1004" y="5474"/>
                  </a:cubicBezTo>
                  <a:cubicBezTo>
                    <a:pt x="1418" y="5709"/>
                    <a:pt x="2423" y="6834"/>
                    <a:pt x="2247" y="7602"/>
                  </a:cubicBezTo>
                  <a:cubicBezTo>
                    <a:pt x="2070" y="8370"/>
                    <a:pt x="1020" y="10820"/>
                    <a:pt x="1278" y="11339"/>
                  </a:cubicBezTo>
                  <a:cubicBezTo>
                    <a:pt x="1539" y="11858"/>
                    <a:pt x="118" y="16821"/>
                    <a:pt x="59" y="17648"/>
                  </a:cubicBezTo>
                  <a:cubicBezTo>
                    <a:pt x="1" y="18475"/>
                    <a:pt x="2011" y="21784"/>
                    <a:pt x="2896" y="24209"/>
                  </a:cubicBezTo>
                  <a:cubicBezTo>
                    <a:pt x="3499" y="25855"/>
                    <a:pt x="5985" y="27991"/>
                    <a:pt x="7850" y="28989"/>
                  </a:cubicBezTo>
                  <a:cubicBezTo>
                    <a:pt x="5950" y="26270"/>
                    <a:pt x="4600" y="21480"/>
                    <a:pt x="4563" y="20910"/>
                  </a:cubicBezTo>
                  <a:cubicBezTo>
                    <a:pt x="4523" y="20298"/>
                    <a:pt x="4482" y="18873"/>
                    <a:pt x="4482" y="16146"/>
                  </a:cubicBezTo>
                  <a:cubicBezTo>
                    <a:pt x="4482" y="13419"/>
                    <a:pt x="4238" y="10853"/>
                    <a:pt x="4156" y="9593"/>
                  </a:cubicBezTo>
                  <a:cubicBezTo>
                    <a:pt x="4075" y="8333"/>
                    <a:pt x="4930" y="4421"/>
                    <a:pt x="5011" y="3079"/>
                  </a:cubicBezTo>
                  <a:cubicBezTo>
                    <a:pt x="5092" y="1736"/>
                    <a:pt x="4235" y="1530"/>
                    <a:pt x="2727" y="593"/>
                  </a:cubicBezTo>
                  <a:cubicBezTo>
                    <a:pt x="2444" y="416"/>
                    <a:pt x="2095" y="214"/>
                    <a:pt x="1715" y="0"/>
                  </a:cubicBezTo>
                  <a:close/>
                </a:path>
              </a:pathLst>
            </a:custGeom>
            <a:solidFill>
              <a:schemeClr val="bg1"/>
            </a:solidFill>
            <a:ln>
              <a:solidFill>
                <a:schemeClr val="tx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867" dirty="0">
                <a:latin typeface="Fira Sans Extra Condensed" panose="020B0604020202020204" charset="0"/>
              </a:endParaRPr>
            </a:p>
          </p:txBody>
        </p:sp>
        <p:sp>
          <p:nvSpPr>
            <p:cNvPr id="40" name="Google Shape;1590;p68">
              <a:extLst>
                <a:ext uri="{FF2B5EF4-FFF2-40B4-BE49-F238E27FC236}">
                  <a16:creationId xmlns:a16="http://schemas.microsoft.com/office/drawing/2014/main" id="{C4C30512-CA6B-4AAF-9A61-199E27AA168F}"/>
                </a:ext>
              </a:extLst>
            </p:cNvPr>
            <p:cNvSpPr/>
            <p:nvPr/>
          </p:nvSpPr>
          <p:spPr>
            <a:xfrm>
              <a:off x="7192873" y="896823"/>
              <a:ext cx="1311452" cy="2749439"/>
            </a:xfrm>
            <a:custGeom>
              <a:avLst/>
              <a:gdLst/>
              <a:ahLst/>
              <a:cxnLst/>
              <a:rect l="l" t="t" r="r" b="b"/>
              <a:pathLst>
                <a:path w="15289" h="31909" extrusionOk="0">
                  <a:moveTo>
                    <a:pt x="4193" y="1"/>
                  </a:moveTo>
                  <a:cubicBezTo>
                    <a:pt x="3764" y="2"/>
                    <a:pt x="3346" y="85"/>
                    <a:pt x="2946" y="251"/>
                  </a:cubicBezTo>
                  <a:cubicBezTo>
                    <a:pt x="2920" y="263"/>
                    <a:pt x="2304" y="561"/>
                    <a:pt x="2261" y="1441"/>
                  </a:cubicBezTo>
                  <a:cubicBezTo>
                    <a:pt x="2254" y="1588"/>
                    <a:pt x="2240" y="1942"/>
                    <a:pt x="2223" y="2443"/>
                  </a:cubicBezTo>
                  <a:cubicBezTo>
                    <a:pt x="2133" y="4886"/>
                    <a:pt x="1920" y="10607"/>
                    <a:pt x="1651" y="12796"/>
                  </a:cubicBezTo>
                  <a:cubicBezTo>
                    <a:pt x="1576" y="13415"/>
                    <a:pt x="1430" y="14197"/>
                    <a:pt x="1262" y="15107"/>
                  </a:cubicBezTo>
                  <a:cubicBezTo>
                    <a:pt x="730" y="17988"/>
                    <a:pt x="0" y="21934"/>
                    <a:pt x="1007" y="23821"/>
                  </a:cubicBezTo>
                  <a:cubicBezTo>
                    <a:pt x="2196" y="26049"/>
                    <a:pt x="3511" y="26208"/>
                    <a:pt x="3783" y="26216"/>
                  </a:cubicBezTo>
                  <a:lnTo>
                    <a:pt x="5244" y="31864"/>
                  </a:lnTo>
                  <a:cubicBezTo>
                    <a:pt x="5251" y="31890"/>
                    <a:pt x="5275" y="31909"/>
                    <a:pt x="5301" y="31909"/>
                  </a:cubicBezTo>
                  <a:cubicBezTo>
                    <a:pt x="5306" y="31909"/>
                    <a:pt x="5310" y="31907"/>
                    <a:pt x="5313" y="31903"/>
                  </a:cubicBezTo>
                  <a:cubicBezTo>
                    <a:pt x="5344" y="31895"/>
                    <a:pt x="5363" y="31863"/>
                    <a:pt x="5356" y="31831"/>
                  </a:cubicBezTo>
                  <a:lnTo>
                    <a:pt x="3884" y="26139"/>
                  </a:lnTo>
                  <a:cubicBezTo>
                    <a:pt x="3877" y="26114"/>
                    <a:pt x="3853" y="26094"/>
                    <a:pt x="3830" y="26094"/>
                  </a:cubicBezTo>
                  <a:cubicBezTo>
                    <a:pt x="3828" y="26094"/>
                    <a:pt x="3825" y="26094"/>
                    <a:pt x="3823" y="26095"/>
                  </a:cubicBezTo>
                  <a:cubicBezTo>
                    <a:pt x="3823" y="26095"/>
                    <a:pt x="3820" y="26095"/>
                    <a:pt x="3813" y="26095"/>
                  </a:cubicBezTo>
                  <a:cubicBezTo>
                    <a:pt x="3751" y="26095"/>
                    <a:pt x="3412" y="26083"/>
                    <a:pt x="2949" y="25831"/>
                  </a:cubicBezTo>
                  <a:cubicBezTo>
                    <a:pt x="2476" y="25573"/>
                    <a:pt x="1773" y="25004"/>
                    <a:pt x="1110" y="23762"/>
                  </a:cubicBezTo>
                  <a:cubicBezTo>
                    <a:pt x="123" y="21911"/>
                    <a:pt x="848" y="17988"/>
                    <a:pt x="1378" y="15123"/>
                  </a:cubicBezTo>
                  <a:cubicBezTo>
                    <a:pt x="1548" y="14212"/>
                    <a:pt x="1692" y="13428"/>
                    <a:pt x="1769" y="12805"/>
                  </a:cubicBezTo>
                  <a:cubicBezTo>
                    <a:pt x="2038" y="10612"/>
                    <a:pt x="2251" y="4886"/>
                    <a:pt x="2341" y="2441"/>
                  </a:cubicBezTo>
                  <a:cubicBezTo>
                    <a:pt x="2358" y="1942"/>
                    <a:pt x="2371" y="1588"/>
                    <a:pt x="2379" y="1441"/>
                  </a:cubicBezTo>
                  <a:cubicBezTo>
                    <a:pt x="2417" y="636"/>
                    <a:pt x="2974" y="363"/>
                    <a:pt x="2995" y="354"/>
                  </a:cubicBezTo>
                  <a:cubicBezTo>
                    <a:pt x="3375" y="195"/>
                    <a:pt x="3780" y="114"/>
                    <a:pt x="4193" y="114"/>
                  </a:cubicBezTo>
                  <a:cubicBezTo>
                    <a:pt x="4874" y="114"/>
                    <a:pt x="8146" y="1732"/>
                    <a:pt x="9658" y="2670"/>
                  </a:cubicBezTo>
                  <a:cubicBezTo>
                    <a:pt x="9918" y="2832"/>
                    <a:pt x="10166" y="2975"/>
                    <a:pt x="10383" y="3100"/>
                  </a:cubicBezTo>
                  <a:cubicBezTo>
                    <a:pt x="11444" y="3716"/>
                    <a:pt x="11974" y="4024"/>
                    <a:pt x="11911" y="5097"/>
                  </a:cubicBezTo>
                  <a:cubicBezTo>
                    <a:pt x="11877" y="5648"/>
                    <a:pt x="11712" y="6640"/>
                    <a:pt x="11537" y="7689"/>
                  </a:cubicBezTo>
                  <a:cubicBezTo>
                    <a:pt x="11288" y="9182"/>
                    <a:pt x="11006" y="10871"/>
                    <a:pt x="11053" y="11621"/>
                  </a:cubicBezTo>
                  <a:cubicBezTo>
                    <a:pt x="11071" y="11875"/>
                    <a:pt x="11095" y="12184"/>
                    <a:pt x="11120" y="12536"/>
                  </a:cubicBezTo>
                  <a:cubicBezTo>
                    <a:pt x="11223" y="13914"/>
                    <a:pt x="11380" y="15998"/>
                    <a:pt x="11380" y="18172"/>
                  </a:cubicBezTo>
                  <a:cubicBezTo>
                    <a:pt x="11380" y="21246"/>
                    <a:pt x="11429" y="22478"/>
                    <a:pt x="11462" y="22940"/>
                  </a:cubicBezTo>
                  <a:cubicBezTo>
                    <a:pt x="11501" y="23547"/>
                    <a:pt x="13055" y="29028"/>
                    <a:pt x="15178" y="31601"/>
                  </a:cubicBezTo>
                  <a:cubicBezTo>
                    <a:pt x="15190" y="31614"/>
                    <a:pt x="15207" y="31621"/>
                    <a:pt x="15224" y="31621"/>
                  </a:cubicBezTo>
                  <a:cubicBezTo>
                    <a:pt x="15237" y="31621"/>
                    <a:pt x="15250" y="31617"/>
                    <a:pt x="15261" y="31608"/>
                  </a:cubicBezTo>
                  <a:cubicBezTo>
                    <a:pt x="15286" y="31587"/>
                    <a:pt x="15289" y="31551"/>
                    <a:pt x="15268" y="31526"/>
                  </a:cubicBezTo>
                  <a:cubicBezTo>
                    <a:pt x="13161" y="28970"/>
                    <a:pt x="11619" y="23532"/>
                    <a:pt x="11579" y="22932"/>
                  </a:cubicBezTo>
                  <a:cubicBezTo>
                    <a:pt x="11554" y="22561"/>
                    <a:pt x="11498" y="21358"/>
                    <a:pt x="11498" y="18173"/>
                  </a:cubicBezTo>
                  <a:cubicBezTo>
                    <a:pt x="11498" y="15994"/>
                    <a:pt x="11341" y="13908"/>
                    <a:pt x="11237" y="12529"/>
                  </a:cubicBezTo>
                  <a:cubicBezTo>
                    <a:pt x="11211" y="12177"/>
                    <a:pt x="11189" y="11869"/>
                    <a:pt x="11171" y="11615"/>
                  </a:cubicBezTo>
                  <a:cubicBezTo>
                    <a:pt x="11124" y="10880"/>
                    <a:pt x="11406" y="9197"/>
                    <a:pt x="11653" y="7711"/>
                  </a:cubicBezTo>
                  <a:cubicBezTo>
                    <a:pt x="11830" y="6659"/>
                    <a:pt x="11995" y="5664"/>
                    <a:pt x="12029" y="5109"/>
                  </a:cubicBezTo>
                  <a:cubicBezTo>
                    <a:pt x="12098" y="3962"/>
                    <a:pt x="11510" y="3622"/>
                    <a:pt x="10445" y="3003"/>
                  </a:cubicBezTo>
                  <a:cubicBezTo>
                    <a:pt x="10227" y="2877"/>
                    <a:pt x="9982" y="2736"/>
                    <a:pt x="9720" y="2574"/>
                  </a:cubicBezTo>
                  <a:cubicBezTo>
                    <a:pt x="8197" y="1629"/>
                    <a:pt x="4892" y="1"/>
                    <a:pt x="4193" y="1"/>
                  </a:cubicBezTo>
                  <a:close/>
                </a:path>
              </a:pathLst>
            </a:custGeom>
            <a:grp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867">
                <a:latin typeface="Fira Sans Extra Condensed" panose="020B0604020202020204" charset="0"/>
              </a:endParaRPr>
            </a:p>
          </p:txBody>
        </p:sp>
        <p:sp>
          <p:nvSpPr>
            <p:cNvPr id="41" name="Google Shape;1591;p68">
              <a:extLst>
                <a:ext uri="{FF2B5EF4-FFF2-40B4-BE49-F238E27FC236}">
                  <a16:creationId xmlns:a16="http://schemas.microsoft.com/office/drawing/2014/main" id="{34193C05-82F2-4145-A1AB-35402F48A690}"/>
                </a:ext>
              </a:extLst>
            </p:cNvPr>
            <p:cNvSpPr/>
            <p:nvPr/>
          </p:nvSpPr>
          <p:spPr>
            <a:xfrm>
              <a:off x="7735511" y="1223988"/>
              <a:ext cx="207667" cy="140966"/>
            </a:xfrm>
            <a:custGeom>
              <a:avLst/>
              <a:gdLst/>
              <a:ahLst/>
              <a:cxnLst/>
              <a:rect l="l" t="t" r="r" b="b"/>
              <a:pathLst>
                <a:path w="2421" h="1636" extrusionOk="0">
                  <a:moveTo>
                    <a:pt x="2357" y="1"/>
                  </a:moveTo>
                  <a:cubicBezTo>
                    <a:pt x="2353" y="1"/>
                    <a:pt x="2348" y="2"/>
                    <a:pt x="2343" y="3"/>
                  </a:cubicBezTo>
                  <a:cubicBezTo>
                    <a:pt x="2271" y="22"/>
                    <a:pt x="560" y="467"/>
                    <a:pt x="16" y="1550"/>
                  </a:cubicBezTo>
                  <a:cubicBezTo>
                    <a:pt x="1" y="1580"/>
                    <a:pt x="11" y="1615"/>
                    <a:pt x="41" y="1630"/>
                  </a:cubicBezTo>
                  <a:cubicBezTo>
                    <a:pt x="48" y="1634"/>
                    <a:pt x="58" y="1636"/>
                    <a:pt x="67" y="1636"/>
                  </a:cubicBezTo>
                  <a:cubicBezTo>
                    <a:pt x="89" y="1636"/>
                    <a:pt x="110" y="1624"/>
                    <a:pt x="120" y="1602"/>
                  </a:cubicBezTo>
                  <a:cubicBezTo>
                    <a:pt x="638" y="569"/>
                    <a:pt x="2355" y="121"/>
                    <a:pt x="2372" y="118"/>
                  </a:cubicBezTo>
                  <a:cubicBezTo>
                    <a:pt x="2403" y="111"/>
                    <a:pt x="2421" y="77"/>
                    <a:pt x="2414" y="46"/>
                  </a:cubicBezTo>
                  <a:cubicBezTo>
                    <a:pt x="2407" y="20"/>
                    <a:pt x="2383" y="1"/>
                    <a:pt x="2357" y="1"/>
                  </a:cubicBezTo>
                  <a:close/>
                </a:path>
              </a:pathLst>
            </a:custGeom>
            <a:grp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867">
                <a:latin typeface="Fira Sans Extra Condensed" panose="020B0604020202020204" charset="0"/>
              </a:endParaRPr>
            </a:p>
          </p:txBody>
        </p:sp>
        <p:sp>
          <p:nvSpPr>
            <p:cNvPr id="42" name="Google Shape;1592;p68">
              <a:extLst>
                <a:ext uri="{FF2B5EF4-FFF2-40B4-BE49-F238E27FC236}">
                  <a16:creationId xmlns:a16="http://schemas.microsoft.com/office/drawing/2014/main" id="{23E946E0-FF52-42D8-8E1E-EAC20319A812}"/>
                </a:ext>
              </a:extLst>
            </p:cNvPr>
            <p:cNvSpPr/>
            <p:nvPr/>
          </p:nvSpPr>
          <p:spPr>
            <a:xfrm>
              <a:off x="7757813" y="1535041"/>
              <a:ext cx="195916" cy="44461"/>
            </a:xfrm>
            <a:custGeom>
              <a:avLst/>
              <a:gdLst/>
              <a:ahLst/>
              <a:cxnLst/>
              <a:rect l="l" t="t" r="r" b="b"/>
              <a:pathLst>
                <a:path w="2284" h="516" extrusionOk="0">
                  <a:moveTo>
                    <a:pt x="1243" y="1"/>
                  </a:moveTo>
                  <a:cubicBezTo>
                    <a:pt x="562" y="1"/>
                    <a:pt x="38" y="403"/>
                    <a:pt x="30" y="409"/>
                  </a:cubicBezTo>
                  <a:cubicBezTo>
                    <a:pt x="5" y="430"/>
                    <a:pt x="0" y="466"/>
                    <a:pt x="21" y="493"/>
                  </a:cubicBezTo>
                  <a:cubicBezTo>
                    <a:pt x="31" y="508"/>
                    <a:pt x="49" y="515"/>
                    <a:pt x="67" y="515"/>
                  </a:cubicBezTo>
                  <a:cubicBezTo>
                    <a:pt x="80" y="515"/>
                    <a:pt x="93" y="511"/>
                    <a:pt x="102" y="502"/>
                  </a:cubicBezTo>
                  <a:cubicBezTo>
                    <a:pt x="131" y="479"/>
                    <a:pt x="607" y="113"/>
                    <a:pt x="1231" y="113"/>
                  </a:cubicBezTo>
                  <a:cubicBezTo>
                    <a:pt x="1525" y="113"/>
                    <a:pt x="1852" y="195"/>
                    <a:pt x="2180" y="431"/>
                  </a:cubicBezTo>
                  <a:cubicBezTo>
                    <a:pt x="2191" y="439"/>
                    <a:pt x="2204" y="443"/>
                    <a:pt x="2216" y="443"/>
                  </a:cubicBezTo>
                  <a:cubicBezTo>
                    <a:pt x="2234" y="443"/>
                    <a:pt x="2252" y="434"/>
                    <a:pt x="2263" y="419"/>
                  </a:cubicBezTo>
                  <a:cubicBezTo>
                    <a:pt x="2283" y="391"/>
                    <a:pt x="2276" y="354"/>
                    <a:pt x="2249" y="335"/>
                  </a:cubicBezTo>
                  <a:cubicBezTo>
                    <a:pt x="1904" y="86"/>
                    <a:pt x="1557" y="1"/>
                    <a:pt x="1243" y="1"/>
                  </a:cubicBezTo>
                  <a:close/>
                </a:path>
              </a:pathLst>
            </a:custGeom>
            <a:grp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867">
                <a:latin typeface="Fira Sans Extra Condensed" panose="020B0604020202020204" charset="0"/>
              </a:endParaRPr>
            </a:p>
          </p:txBody>
        </p:sp>
        <p:sp>
          <p:nvSpPr>
            <p:cNvPr id="43" name="Google Shape;1593;p68">
              <a:extLst>
                <a:ext uri="{FF2B5EF4-FFF2-40B4-BE49-F238E27FC236}">
                  <a16:creationId xmlns:a16="http://schemas.microsoft.com/office/drawing/2014/main" id="{63911493-F4A3-4894-8BE6-513021C9E234}"/>
                </a:ext>
              </a:extLst>
            </p:cNvPr>
            <p:cNvSpPr/>
            <p:nvPr/>
          </p:nvSpPr>
          <p:spPr>
            <a:xfrm>
              <a:off x="5889892" y="1113009"/>
              <a:ext cx="243951" cy="424018"/>
            </a:xfrm>
            <a:custGeom>
              <a:avLst/>
              <a:gdLst/>
              <a:ahLst/>
              <a:cxnLst/>
              <a:rect l="l" t="t" r="r" b="b"/>
              <a:pathLst>
                <a:path w="2844" h="4921" extrusionOk="0">
                  <a:moveTo>
                    <a:pt x="1349" y="0"/>
                  </a:moveTo>
                  <a:lnTo>
                    <a:pt x="0" y="2504"/>
                  </a:lnTo>
                  <a:lnTo>
                    <a:pt x="0" y="2504"/>
                  </a:lnTo>
                  <a:lnTo>
                    <a:pt x="637" y="2485"/>
                  </a:lnTo>
                  <a:lnTo>
                    <a:pt x="711" y="4921"/>
                  </a:lnTo>
                  <a:lnTo>
                    <a:pt x="2279" y="4875"/>
                  </a:lnTo>
                  <a:lnTo>
                    <a:pt x="2207" y="2438"/>
                  </a:lnTo>
                  <a:lnTo>
                    <a:pt x="2843" y="2418"/>
                  </a:lnTo>
                  <a:lnTo>
                    <a:pt x="1349" y="0"/>
                  </a:lnTo>
                  <a:close/>
                </a:path>
              </a:pathLst>
            </a:custGeom>
            <a:solidFill>
              <a:schemeClr val="bg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867" dirty="0">
                <a:latin typeface="Fira Sans Extra Condensed" panose="020B0604020202020204" charset="0"/>
              </a:endParaRPr>
            </a:p>
          </p:txBody>
        </p:sp>
        <p:sp>
          <p:nvSpPr>
            <p:cNvPr id="44" name="Google Shape;1594;p68">
              <a:extLst>
                <a:ext uri="{FF2B5EF4-FFF2-40B4-BE49-F238E27FC236}">
                  <a16:creationId xmlns:a16="http://schemas.microsoft.com/office/drawing/2014/main" id="{E728935D-B4EC-47EA-8DC6-42F3553AA862}"/>
                </a:ext>
              </a:extLst>
            </p:cNvPr>
            <p:cNvSpPr/>
            <p:nvPr/>
          </p:nvSpPr>
          <p:spPr>
            <a:xfrm>
              <a:off x="5884659" y="1107925"/>
              <a:ext cx="254502" cy="434185"/>
            </a:xfrm>
            <a:custGeom>
              <a:avLst/>
              <a:gdLst/>
              <a:ahLst/>
              <a:cxnLst/>
              <a:rect l="l" t="t" r="r" b="b"/>
              <a:pathLst>
                <a:path w="2967" h="5039" extrusionOk="0">
                  <a:moveTo>
                    <a:pt x="1411" y="175"/>
                  </a:moveTo>
                  <a:lnTo>
                    <a:pt x="2798" y="2420"/>
                  </a:lnTo>
                  <a:lnTo>
                    <a:pt x="2265" y="2438"/>
                  </a:lnTo>
                  <a:cubicBezTo>
                    <a:pt x="2250" y="2438"/>
                    <a:pt x="2235" y="2445"/>
                    <a:pt x="2223" y="2455"/>
                  </a:cubicBezTo>
                  <a:cubicBezTo>
                    <a:pt x="2213" y="2467"/>
                    <a:pt x="2207" y="2483"/>
                    <a:pt x="2207" y="2498"/>
                  </a:cubicBezTo>
                  <a:lnTo>
                    <a:pt x="2279" y="4875"/>
                  </a:lnTo>
                  <a:lnTo>
                    <a:pt x="829" y="4919"/>
                  </a:lnTo>
                  <a:lnTo>
                    <a:pt x="757" y="2542"/>
                  </a:lnTo>
                  <a:cubicBezTo>
                    <a:pt x="757" y="2511"/>
                    <a:pt x="730" y="2485"/>
                    <a:pt x="698" y="2485"/>
                  </a:cubicBezTo>
                  <a:lnTo>
                    <a:pt x="160" y="2500"/>
                  </a:lnTo>
                  <a:lnTo>
                    <a:pt x="1411" y="175"/>
                  </a:lnTo>
                  <a:close/>
                  <a:moveTo>
                    <a:pt x="1408" y="0"/>
                  </a:moveTo>
                  <a:cubicBezTo>
                    <a:pt x="1388" y="0"/>
                    <a:pt x="1367" y="13"/>
                    <a:pt x="1358" y="31"/>
                  </a:cubicBezTo>
                  <a:lnTo>
                    <a:pt x="10" y="2535"/>
                  </a:lnTo>
                  <a:cubicBezTo>
                    <a:pt x="1" y="2554"/>
                    <a:pt x="1" y="2576"/>
                    <a:pt x="11" y="2594"/>
                  </a:cubicBezTo>
                  <a:cubicBezTo>
                    <a:pt x="23" y="2613"/>
                    <a:pt x="41" y="2622"/>
                    <a:pt x="63" y="2622"/>
                  </a:cubicBezTo>
                  <a:lnTo>
                    <a:pt x="642" y="2606"/>
                  </a:lnTo>
                  <a:lnTo>
                    <a:pt x="713" y="4981"/>
                  </a:lnTo>
                  <a:cubicBezTo>
                    <a:pt x="713" y="4996"/>
                    <a:pt x="720" y="5011"/>
                    <a:pt x="732" y="5023"/>
                  </a:cubicBezTo>
                  <a:cubicBezTo>
                    <a:pt x="742" y="5033"/>
                    <a:pt x="757" y="5039"/>
                    <a:pt x="772" y="5039"/>
                  </a:cubicBezTo>
                  <a:lnTo>
                    <a:pt x="2344" y="4990"/>
                  </a:lnTo>
                  <a:cubicBezTo>
                    <a:pt x="2377" y="4990"/>
                    <a:pt x="2403" y="4964"/>
                    <a:pt x="2400" y="4930"/>
                  </a:cubicBezTo>
                  <a:lnTo>
                    <a:pt x="2329" y="2554"/>
                  </a:lnTo>
                  <a:lnTo>
                    <a:pt x="2907" y="2536"/>
                  </a:lnTo>
                  <a:cubicBezTo>
                    <a:pt x="2928" y="2536"/>
                    <a:pt x="2948" y="2525"/>
                    <a:pt x="2957" y="2505"/>
                  </a:cubicBezTo>
                  <a:cubicBezTo>
                    <a:pt x="2966" y="2488"/>
                    <a:pt x="2966" y="2466"/>
                    <a:pt x="2956" y="2447"/>
                  </a:cubicBezTo>
                  <a:lnTo>
                    <a:pt x="1460" y="28"/>
                  </a:lnTo>
                  <a:cubicBezTo>
                    <a:pt x="1448" y="9"/>
                    <a:pt x="1427" y="0"/>
                    <a:pt x="1408" y="0"/>
                  </a:cubicBezTo>
                  <a:close/>
                </a:path>
              </a:pathLst>
            </a:custGeom>
            <a:grp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867">
                <a:latin typeface="Fira Sans Extra Condensed" panose="020B0604020202020204" charset="0"/>
              </a:endParaRPr>
            </a:p>
          </p:txBody>
        </p:sp>
        <p:sp>
          <p:nvSpPr>
            <p:cNvPr id="45" name="Google Shape;1595;p68">
              <a:extLst>
                <a:ext uri="{FF2B5EF4-FFF2-40B4-BE49-F238E27FC236}">
                  <a16:creationId xmlns:a16="http://schemas.microsoft.com/office/drawing/2014/main" id="{245A743B-11A1-4390-AD73-F870AA0DE856}"/>
                </a:ext>
              </a:extLst>
            </p:cNvPr>
            <p:cNvSpPr/>
            <p:nvPr/>
          </p:nvSpPr>
          <p:spPr>
            <a:xfrm>
              <a:off x="5904560" y="1603111"/>
              <a:ext cx="243951" cy="424190"/>
            </a:xfrm>
            <a:custGeom>
              <a:avLst/>
              <a:gdLst/>
              <a:ahLst/>
              <a:cxnLst/>
              <a:rect l="l" t="t" r="r" b="b"/>
              <a:pathLst>
                <a:path w="2844" h="4923" extrusionOk="0">
                  <a:moveTo>
                    <a:pt x="2134" y="1"/>
                  </a:moveTo>
                  <a:lnTo>
                    <a:pt x="565" y="46"/>
                  </a:lnTo>
                  <a:lnTo>
                    <a:pt x="638" y="2484"/>
                  </a:lnTo>
                  <a:lnTo>
                    <a:pt x="0" y="2503"/>
                  </a:lnTo>
                  <a:lnTo>
                    <a:pt x="1496" y="4923"/>
                  </a:lnTo>
                  <a:lnTo>
                    <a:pt x="2843" y="2418"/>
                  </a:lnTo>
                  <a:lnTo>
                    <a:pt x="2843" y="2418"/>
                  </a:lnTo>
                  <a:lnTo>
                    <a:pt x="2208" y="2437"/>
                  </a:lnTo>
                  <a:lnTo>
                    <a:pt x="2134" y="1"/>
                  </a:lnTo>
                  <a:close/>
                </a:path>
              </a:pathLst>
            </a:custGeom>
            <a:solidFill>
              <a:schemeClr val="tx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867" dirty="0">
                <a:latin typeface="Fira Sans Extra Condensed" panose="020B0604020202020204" charset="0"/>
              </a:endParaRPr>
            </a:p>
          </p:txBody>
        </p:sp>
        <p:sp>
          <p:nvSpPr>
            <p:cNvPr id="46" name="Google Shape;1596;p68">
              <a:extLst>
                <a:ext uri="{FF2B5EF4-FFF2-40B4-BE49-F238E27FC236}">
                  <a16:creationId xmlns:a16="http://schemas.microsoft.com/office/drawing/2014/main" id="{6FE04A68-9449-4AD3-9EF6-8181EB31FBAD}"/>
                </a:ext>
              </a:extLst>
            </p:cNvPr>
            <p:cNvSpPr/>
            <p:nvPr/>
          </p:nvSpPr>
          <p:spPr>
            <a:xfrm>
              <a:off x="5899328" y="1598027"/>
              <a:ext cx="254502" cy="434358"/>
            </a:xfrm>
            <a:custGeom>
              <a:avLst/>
              <a:gdLst/>
              <a:ahLst/>
              <a:cxnLst/>
              <a:rect l="l" t="t" r="r" b="b"/>
              <a:pathLst>
                <a:path w="2967" h="5041" extrusionOk="0">
                  <a:moveTo>
                    <a:pt x="2138" y="120"/>
                  </a:moveTo>
                  <a:lnTo>
                    <a:pt x="2210" y="2497"/>
                  </a:lnTo>
                  <a:cubicBezTo>
                    <a:pt x="2210" y="2530"/>
                    <a:pt x="2238" y="2552"/>
                    <a:pt x="2270" y="2553"/>
                  </a:cubicBezTo>
                  <a:lnTo>
                    <a:pt x="2804" y="2537"/>
                  </a:lnTo>
                  <a:lnTo>
                    <a:pt x="1554" y="4863"/>
                  </a:lnTo>
                  <a:lnTo>
                    <a:pt x="164" y="2617"/>
                  </a:lnTo>
                  <a:lnTo>
                    <a:pt x="701" y="2602"/>
                  </a:lnTo>
                  <a:cubicBezTo>
                    <a:pt x="716" y="2602"/>
                    <a:pt x="730" y="2595"/>
                    <a:pt x="741" y="2583"/>
                  </a:cubicBezTo>
                  <a:cubicBezTo>
                    <a:pt x="752" y="2572"/>
                    <a:pt x="758" y="2558"/>
                    <a:pt x="758" y="2541"/>
                  </a:cubicBezTo>
                  <a:lnTo>
                    <a:pt x="686" y="164"/>
                  </a:lnTo>
                  <a:lnTo>
                    <a:pt x="2138" y="120"/>
                  </a:lnTo>
                  <a:close/>
                  <a:moveTo>
                    <a:pt x="2192" y="1"/>
                  </a:moveTo>
                  <a:lnTo>
                    <a:pt x="623" y="49"/>
                  </a:lnTo>
                  <a:cubicBezTo>
                    <a:pt x="590" y="49"/>
                    <a:pt x="564" y="76"/>
                    <a:pt x="565" y="110"/>
                  </a:cubicBezTo>
                  <a:lnTo>
                    <a:pt x="638" y="2485"/>
                  </a:lnTo>
                  <a:lnTo>
                    <a:pt x="60" y="2503"/>
                  </a:lnTo>
                  <a:cubicBezTo>
                    <a:pt x="39" y="2503"/>
                    <a:pt x="19" y="2515"/>
                    <a:pt x="10" y="2534"/>
                  </a:cubicBezTo>
                  <a:cubicBezTo>
                    <a:pt x="1" y="2552"/>
                    <a:pt x="1" y="2574"/>
                    <a:pt x="11" y="2593"/>
                  </a:cubicBezTo>
                  <a:lnTo>
                    <a:pt x="1507" y="5013"/>
                  </a:lnTo>
                  <a:cubicBezTo>
                    <a:pt x="1519" y="5029"/>
                    <a:pt x="1537" y="5041"/>
                    <a:pt x="1557" y="5041"/>
                  </a:cubicBezTo>
                  <a:cubicBezTo>
                    <a:pt x="1579" y="5039"/>
                    <a:pt x="1600" y="5028"/>
                    <a:pt x="1610" y="5010"/>
                  </a:cubicBezTo>
                  <a:lnTo>
                    <a:pt x="2957" y="2505"/>
                  </a:lnTo>
                  <a:cubicBezTo>
                    <a:pt x="2966" y="2485"/>
                    <a:pt x="2966" y="2463"/>
                    <a:pt x="2956" y="2446"/>
                  </a:cubicBezTo>
                  <a:cubicBezTo>
                    <a:pt x="2944" y="2427"/>
                    <a:pt x="2923" y="2418"/>
                    <a:pt x="2904" y="2418"/>
                  </a:cubicBezTo>
                  <a:lnTo>
                    <a:pt x="2325" y="2434"/>
                  </a:lnTo>
                  <a:lnTo>
                    <a:pt x="2254" y="58"/>
                  </a:lnTo>
                  <a:cubicBezTo>
                    <a:pt x="2254" y="43"/>
                    <a:pt x="2247" y="29"/>
                    <a:pt x="2235" y="17"/>
                  </a:cubicBezTo>
                  <a:cubicBezTo>
                    <a:pt x="2225" y="7"/>
                    <a:pt x="2207" y="1"/>
                    <a:pt x="2192" y="1"/>
                  </a:cubicBezTo>
                  <a:close/>
                </a:path>
              </a:pathLst>
            </a:custGeom>
            <a:grp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867">
                <a:latin typeface="Fira Sans Extra Condensed" panose="020B0604020202020204" charset="0"/>
              </a:endParaRPr>
            </a:p>
          </p:txBody>
        </p:sp>
        <p:sp>
          <p:nvSpPr>
            <p:cNvPr id="47" name="Google Shape;1597;p68">
              <a:extLst>
                <a:ext uri="{FF2B5EF4-FFF2-40B4-BE49-F238E27FC236}">
                  <a16:creationId xmlns:a16="http://schemas.microsoft.com/office/drawing/2014/main" id="{54F55FC9-8FAA-4966-A0F8-6736A6CE5D16}"/>
                </a:ext>
              </a:extLst>
            </p:cNvPr>
            <p:cNvSpPr/>
            <p:nvPr/>
          </p:nvSpPr>
          <p:spPr>
            <a:xfrm>
              <a:off x="6180253" y="344682"/>
              <a:ext cx="1370553" cy="2475607"/>
            </a:xfrm>
            <a:custGeom>
              <a:avLst/>
              <a:gdLst/>
              <a:ahLst/>
              <a:cxnLst/>
              <a:rect l="l" t="t" r="r" b="b"/>
              <a:pathLst>
                <a:path w="15978" h="28731" extrusionOk="0">
                  <a:moveTo>
                    <a:pt x="14268" y="0"/>
                  </a:moveTo>
                  <a:cubicBezTo>
                    <a:pt x="14261" y="0"/>
                    <a:pt x="14255" y="1"/>
                    <a:pt x="14249" y="1"/>
                  </a:cubicBezTo>
                  <a:lnTo>
                    <a:pt x="406" y="651"/>
                  </a:lnTo>
                  <a:cubicBezTo>
                    <a:pt x="177" y="661"/>
                    <a:pt x="1" y="856"/>
                    <a:pt x="12" y="1084"/>
                  </a:cubicBezTo>
                  <a:lnTo>
                    <a:pt x="1296" y="28335"/>
                  </a:lnTo>
                  <a:lnTo>
                    <a:pt x="1296" y="28337"/>
                  </a:lnTo>
                  <a:cubicBezTo>
                    <a:pt x="1307" y="28560"/>
                    <a:pt x="1490" y="28730"/>
                    <a:pt x="1710" y="28730"/>
                  </a:cubicBezTo>
                  <a:cubicBezTo>
                    <a:pt x="1716" y="28730"/>
                    <a:pt x="1723" y="28730"/>
                    <a:pt x="1729" y="28730"/>
                  </a:cubicBezTo>
                  <a:lnTo>
                    <a:pt x="15569" y="28077"/>
                  </a:lnTo>
                  <a:cubicBezTo>
                    <a:pt x="15574" y="28077"/>
                    <a:pt x="15575" y="28077"/>
                    <a:pt x="15577" y="28080"/>
                  </a:cubicBezTo>
                  <a:cubicBezTo>
                    <a:pt x="15803" y="28065"/>
                    <a:pt x="15977" y="27869"/>
                    <a:pt x="15964" y="27641"/>
                  </a:cubicBezTo>
                  <a:lnTo>
                    <a:pt x="14680" y="396"/>
                  </a:lnTo>
                  <a:cubicBezTo>
                    <a:pt x="14672" y="174"/>
                    <a:pt x="14488" y="0"/>
                    <a:pt x="14268" y="0"/>
                  </a:cubicBezTo>
                  <a:close/>
                </a:path>
              </a:pathLst>
            </a:custGeom>
            <a:grp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867" dirty="0">
                <a:latin typeface="Fira Sans Extra Condensed" panose="020B0604020202020204" charset="0"/>
              </a:endParaRPr>
            </a:p>
          </p:txBody>
        </p:sp>
        <p:sp>
          <p:nvSpPr>
            <p:cNvPr id="48" name="Google Shape;1598;p68">
              <a:extLst>
                <a:ext uri="{FF2B5EF4-FFF2-40B4-BE49-F238E27FC236}">
                  <a16:creationId xmlns:a16="http://schemas.microsoft.com/office/drawing/2014/main" id="{2706CADB-3159-4F25-B938-9C506FFA8479}"/>
                </a:ext>
              </a:extLst>
            </p:cNvPr>
            <p:cNvSpPr/>
            <p:nvPr/>
          </p:nvSpPr>
          <p:spPr>
            <a:xfrm>
              <a:off x="6175107" y="339426"/>
              <a:ext cx="1380332" cy="2485860"/>
            </a:xfrm>
            <a:custGeom>
              <a:avLst/>
              <a:gdLst/>
              <a:ahLst/>
              <a:cxnLst/>
              <a:rect l="l" t="t" r="r" b="b"/>
              <a:pathLst>
                <a:path w="16092" h="28850" extrusionOk="0">
                  <a:moveTo>
                    <a:pt x="14329" y="118"/>
                  </a:moveTo>
                  <a:cubicBezTo>
                    <a:pt x="14516" y="118"/>
                    <a:pt x="14676" y="267"/>
                    <a:pt x="14684" y="455"/>
                  </a:cubicBezTo>
                  <a:lnTo>
                    <a:pt x="15967" y="27702"/>
                  </a:lnTo>
                  <a:cubicBezTo>
                    <a:pt x="15973" y="27796"/>
                    <a:pt x="15940" y="27886"/>
                    <a:pt x="15878" y="27958"/>
                  </a:cubicBezTo>
                  <a:cubicBezTo>
                    <a:pt x="15815" y="28029"/>
                    <a:pt x="15729" y="28072"/>
                    <a:pt x="15631" y="28078"/>
                  </a:cubicBezTo>
                  <a:lnTo>
                    <a:pt x="15629" y="28137"/>
                  </a:lnTo>
                  <a:lnTo>
                    <a:pt x="15628" y="28078"/>
                  </a:lnTo>
                  <a:lnTo>
                    <a:pt x="1788" y="28728"/>
                  </a:lnTo>
                  <a:cubicBezTo>
                    <a:pt x="1783" y="28728"/>
                    <a:pt x="1779" y="28728"/>
                    <a:pt x="1774" y="28728"/>
                  </a:cubicBezTo>
                  <a:cubicBezTo>
                    <a:pt x="1585" y="28728"/>
                    <a:pt x="1424" y="28581"/>
                    <a:pt x="1415" y="28389"/>
                  </a:cubicBezTo>
                  <a:lnTo>
                    <a:pt x="131" y="1139"/>
                  </a:lnTo>
                  <a:cubicBezTo>
                    <a:pt x="122" y="945"/>
                    <a:pt x="274" y="777"/>
                    <a:pt x="470" y="768"/>
                  </a:cubicBezTo>
                  <a:lnTo>
                    <a:pt x="14312" y="118"/>
                  </a:lnTo>
                  <a:close/>
                  <a:moveTo>
                    <a:pt x="14332" y="1"/>
                  </a:moveTo>
                  <a:cubicBezTo>
                    <a:pt x="14323" y="1"/>
                    <a:pt x="14314" y="1"/>
                    <a:pt x="14306" y="1"/>
                  </a:cubicBezTo>
                  <a:lnTo>
                    <a:pt x="464" y="651"/>
                  </a:lnTo>
                  <a:cubicBezTo>
                    <a:pt x="202" y="665"/>
                    <a:pt x="0" y="886"/>
                    <a:pt x="13" y="1147"/>
                  </a:cubicBezTo>
                  <a:lnTo>
                    <a:pt x="1297" y="28400"/>
                  </a:lnTo>
                  <a:cubicBezTo>
                    <a:pt x="1310" y="28652"/>
                    <a:pt x="1518" y="28850"/>
                    <a:pt x="1769" y="28850"/>
                  </a:cubicBezTo>
                  <a:cubicBezTo>
                    <a:pt x="1776" y="28850"/>
                    <a:pt x="1785" y="28848"/>
                    <a:pt x="1791" y="28848"/>
                  </a:cubicBezTo>
                  <a:lnTo>
                    <a:pt x="15631" y="28197"/>
                  </a:lnTo>
                  <a:lnTo>
                    <a:pt x="15639" y="28197"/>
                  </a:lnTo>
                  <a:cubicBezTo>
                    <a:pt x="15768" y="28190"/>
                    <a:pt x="15883" y="28134"/>
                    <a:pt x="15967" y="28039"/>
                  </a:cubicBezTo>
                  <a:cubicBezTo>
                    <a:pt x="16049" y="27945"/>
                    <a:pt x="16092" y="27824"/>
                    <a:pt x="16085" y="27697"/>
                  </a:cubicBezTo>
                  <a:lnTo>
                    <a:pt x="14802" y="452"/>
                  </a:lnTo>
                  <a:cubicBezTo>
                    <a:pt x="14790" y="200"/>
                    <a:pt x="14579" y="1"/>
                    <a:pt x="14332" y="1"/>
                  </a:cubicBezTo>
                  <a:close/>
                </a:path>
              </a:pathLst>
            </a:custGeom>
            <a:grp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867">
                <a:latin typeface="Fira Sans Extra Condensed" panose="020B0604020202020204" charset="0"/>
              </a:endParaRPr>
            </a:p>
          </p:txBody>
        </p:sp>
        <p:sp>
          <p:nvSpPr>
            <p:cNvPr id="49" name="Google Shape;1599;p68">
              <a:extLst>
                <a:ext uri="{FF2B5EF4-FFF2-40B4-BE49-F238E27FC236}">
                  <a16:creationId xmlns:a16="http://schemas.microsoft.com/office/drawing/2014/main" id="{A5B8A23B-F20F-4F61-BEA2-76D68EE6A455}"/>
                </a:ext>
              </a:extLst>
            </p:cNvPr>
            <p:cNvSpPr/>
            <p:nvPr/>
          </p:nvSpPr>
          <p:spPr>
            <a:xfrm>
              <a:off x="6269463" y="468931"/>
              <a:ext cx="1191449" cy="2227107"/>
            </a:xfrm>
            <a:custGeom>
              <a:avLst/>
              <a:gdLst/>
              <a:ahLst/>
              <a:cxnLst/>
              <a:rect l="l" t="t" r="r" b="b"/>
              <a:pathLst>
                <a:path w="13890" h="25847" extrusionOk="0">
                  <a:moveTo>
                    <a:pt x="11983" y="0"/>
                  </a:moveTo>
                  <a:lnTo>
                    <a:pt x="8674" y="155"/>
                  </a:lnTo>
                  <a:cubicBezTo>
                    <a:pt x="8686" y="376"/>
                    <a:pt x="8515" y="563"/>
                    <a:pt x="8294" y="575"/>
                  </a:cubicBezTo>
                  <a:lnTo>
                    <a:pt x="4447" y="755"/>
                  </a:lnTo>
                  <a:cubicBezTo>
                    <a:pt x="4442" y="755"/>
                    <a:pt x="4436" y="755"/>
                    <a:pt x="4431" y="755"/>
                  </a:cubicBezTo>
                  <a:cubicBezTo>
                    <a:pt x="4217" y="755"/>
                    <a:pt x="4037" y="589"/>
                    <a:pt x="4029" y="373"/>
                  </a:cubicBezTo>
                  <a:lnTo>
                    <a:pt x="720" y="531"/>
                  </a:lnTo>
                  <a:cubicBezTo>
                    <a:pt x="315" y="550"/>
                    <a:pt x="1" y="895"/>
                    <a:pt x="20" y="1300"/>
                  </a:cubicBezTo>
                  <a:lnTo>
                    <a:pt x="1142" y="25145"/>
                  </a:lnTo>
                  <a:cubicBezTo>
                    <a:pt x="1160" y="25539"/>
                    <a:pt x="1483" y="25846"/>
                    <a:pt x="1873" y="25846"/>
                  </a:cubicBezTo>
                  <a:cubicBezTo>
                    <a:pt x="1884" y="25846"/>
                    <a:pt x="1896" y="25846"/>
                    <a:pt x="1908" y="25845"/>
                  </a:cubicBezTo>
                  <a:lnTo>
                    <a:pt x="1912" y="25845"/>
                  </a:lnTo>
                  <a:lnTo>
                    <a:pt x="13172" y="25316"/>
                  </a:lnTo>
                  <a:cubicBezTo>
                    <a:pt x="13577" y="25298"/>
                    <a:pt x="13890" y="24954"/>
                    <a:pt x="13872" y="24548"/>
                  </a:cubicBezTo>
                  <a:lnTo>
                    <a:pt x="12755" y="703"/>
                  </a:lnTo>
                  <a:cubicBezTo>
                    <a:pt x="12738" y="309"/>
                    <a:pt x="12411" y="2"/>
                    <a:pt x="12020" y="2"/>
                  </a:cubicBezTo>
                  <a:cubicBezTo>
                    <a:pt x="12009" y="2"/>
                    <a:pt x="11998" y="3"/>
                    <a:pt x="11987" y="3"/>
                  </a:cubicBezTo>
                  <a:cubicBezTo>
                    <a:pt x="11987" y="0"/>
                    <a:pt x="11985" y="0"/>
                    <a:pt x="11983" y="0"/>
                  </a:cubicBezTo>
                  <a:close/>
                </a:path>
              </a:pathLst>
            </a:custGeom>
            <a:grpFill/>
            <a:ln>
              <a:solidFill>
                <a:schemeClr val="tx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867">
                <a:latin typeface="Fira Sans Extra Condensed" panose="020B0604020202020204" charset="0"/>
              </a:endParaRPr>
            </a:p>
          </p:txBody>
        </p:sp>
        <p:sp>
          <p:nvSpPr>
            <p:cNvPr id="50" name="Google Shape;1600;p68">
              <a:extLst>
                <a:ext uri="{FF2B5EF4-FFF2-40B4-BE49-F238E27FC236}">
                  <a16:creationId xmlns:a16="http://schemas.microsoft.com/office/drawing/2014/main" id="{4BC0695A-8EEA-4E05-9E08-B580AB17CFBA}"/>
                </a:ext>
              </a:extLst>
            </p:cNvPr>
            <p:cNvSpPr/>
            <p:nvPr/>
          </p:nvSpPr>
          <p:spPr>
            <a:xfrm>
              <a:off x="6279328" y="1135584"/>
              <a:ext cx="1180985" cy="503462"/>
            </a:xfrm>
            <a:custGeom>
              <a:avLst/>
              <a:gdLst/>
              <a:ahLst/>
              <a:cxnLst/>
              <a:rect l="l" t="t" r="r" b="b"/>
              <a:pathLst>
                <a:path w="13768" h="5843" extrusionOk="0">
                  <a:moveTo>
                    <a:pt x="13523" y="0"/>
                  </a:moveTo>
                  <a:lnTo>
                    <a:pt x="1" y="636"/>
                  </a:lnTo>
                  <a:lnTo>
                    <a:pt x="246" y="5842"/>
                  </a:lnTo>
                  <a:lnTo>
                    <a:pt x="13767" y="5207"/>
                  </a:lnTo>
                  <a:lnTo>
                    <a:pt x="13523" y="0"/>
                  </a:lnTo>
                  <a:close/>
                </a:path>
              </a:pathLst>
            </a:custGeom>
            <a:solidFill>
              <a:schemeClr val="bg1"/>
            </a:solidFill>
            <a:ln>
              <a:solidFill>
                <a:schemeClr val="tx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867" dirty="0">
                <a:latin typeface="Fira Sans Extra Condensed" panose="020B0604020202020204" charset="0"/>
              </a:endParaRPr>
            </a:p>
          </p:txBody>
        </p:sp>
        <p:sp>
          <p:nvSpPr>
            <p:cNvPr id="51" name="Google Shape;1601;p68">
              <a:extLst>
                <a:ext uri="{FF2B5EF4-FFF2-40B4-BE49-F238E27FC236}">
                  <a16:creationId xmlns:a16="http://schemas.microsoft.com/office/drawing/2014/main" id="{10F1EB2A-383F-43EB-913C-EB27FE1656DE}"/>
                </a:ext>
              </a:extLst>
            </p:cNvPr>
            <p:cNvSpPr/>
            <p:nvPr/>
          </p:nvSpPr>
          <p:spPr>
            <a:xfrm>
              <a:off x="6273924" y="1130414"/>
              <a:ext cx="1191449" cy="513802"/>
            </a:xfrm>
            <a:custGeom>
              <a:avLst/>
              <a:gdLst/>
              <a:ahLst/>
              <a:cxnLst/>
              <a:rect l="l" t="t" r="r" b="b"/>
              <a:pathLst>
                <a:path w="13890" h="5963" extrusionOk="0">
                  <a:moveTo>
                    <a:pt x="13528" y="122"/>
                  </a:moveTo>
                  <a:lnTo>
                    <a:pt x="13768" y="5213"/>
                  </a:lnTo>
                  <a:lnTo>
                    <a:pt x="365" y="5842"/>
                  </a:lnTo>
                  <a:lnTo>
                    <a:pt x="124" y="753"/>
                  </a:lnTo>
                  <a:lnTo>
                    <a:pt x="13528" y="122"/>
                  </a:lnTo>
                  <a:close/>
                  <a:moveTo>
                    <a:pt x="13590" y="1"/>
                  </a:moveTo>
                  <a:cubicBezTo>
                    <a:pt x="13587" y="1"/>
                    <a:pt x="13585" y="1"/>
                    <a:pt x="13583" y="1"/>
                  </a:cubicBezTo>
                  <a:lnTo>
                    <a:pt x="61" y="637"/>
                  </a:lnTo>
                  <a:cubicBezTo>
                    <a:pt x="27" y="638"/>
                    <a:pt x="1" y="666"/>
                    <a:pt x="4" y="698"/>
                  </a:cubicBezTo>
                  <a:lnTo>
                    <a:pt x="248" y="5907"/>
                  </a:lnTo>
                  <a:cubicBezTo>
                    <a:pt x="248" y="5921"/>
                    <a:pt x="256" y="5936"/>
                    <a:pt x="266" y="5948"/>
                  </a:cubicBezTo>
                  <a:cubicBezTo>
                    <a:pt x="278" y="5957"/>
                    <a:pt x="292" y="5963"/>
                    <a:pt x="307" y="5963"/>
                  </a:cubicBezTo>
                  <a:lnTo>
                    <a:pt x="309" y="5963"/>
                  </a:lnTo>
                  <a:lnTo>
                    <a:pt x="13830" y="5326"/>
                  </a:lnTo>
                  <a:cubicBezTo>
                    <a:pt x="13864" y="5325"/>
                    <a:pt x="13889" y="5297"/>
                    <a:pt x="13888" y="5264"/>
                  </a:cubicBezTo>
                  <a:lnTo>
                    <a:pt x="13643" y="56"/>
                  </a:lnTo>
                  <a:cubicBezTo>
                    <a:pt x="13643" y="41"/>
                    <a:pt x="13636" y="26"/>
                    <a:pt x="13624" y="16"/>
                  </a:cubicBezTo>
                  <a:cubicBezTo>
                    <a:pt x="13615" y="7"/>
                    <a:pt x="13603" y="1"/>
                    <a:pt x="13590" y="1"/>
                  </a:cubicBezTo>
                  <a:close/>
                </a:path>
              </a:pathLst>
            </a:custGeom>
            <a:grp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867">
                <a:latin typeface="Fira Sans Extra Condensed" panose="020B0604020202020204" charset="0"/>
              </a:endParaRPr>
            </a:p>
          </p:txBody>
        </p:sp>
        <p:sp>
          <p:nvSpPr>
            <p:cNvPr id="52" name="Google Shape;1602;p68">
              <a:extLst>
                <a:ext uri="{FF2B5EF4-FFF2-40B4-BE49-F238E27FC236}">
                  <a16:creationId xmlns:a16="http://schemas.microsoft.com/office/drawing/2014/main" id="{2397B348-AB62-43D5-ADE5-CB19DEA814B6}"/>
                </a:ext>
              </a:extLst>
            </p:cNvPr>
            <p:cNvSpPr/>
            <p:nvPr/>
          </p:nvSpPr>
          <p:spPr>
            <a:xfrm>
              <a:off x="6334999" y="1276893"/>
              <a:ext cx="357178" cy="27745"/>
            </a:xfrm>
            <a:custGeom>
              <a:avLst/>
              <a:gdLst/>
              <a:ahLst/>
              <a:cxnLst/>
              <a:rect l="l" t="t" r="r" b="b"/>
              <a:pathLst>
                <a:path w="4164" h="322" extrusionOk="0">
                  <a:moveTo>
                    <a:pt x="4103" y="0"/>
                  </a:moveTo>
                  <a:cubicBezTo>
                    <a:pt x="4102" y="0"/>
                    <a:pt x="4100" y="0"/>
                    <a:pt x="4099" y="1"/>
                  </a:cubicBezTo>
                  <a:lnTo>
                    <a:pt x="58" y="204"/>
                  </a:lnTo>
                  <a:cubicBezTo>
                    <a:pt x="25" y="205"/>
                    <a:pt x="0" y="233"/>
                    <a:pt x="2" y="266"/>
                  </a:cubicBezTo>
                  <a:cubicBezTo>
                    <a:pt x="5" y="298"/>
                    <a:pt x="30" y="322"/>
                    <a:pt x="61" y="322"/>
                  </a:cubicBezTo>
                  <a:lnTo>
                    <a:pt x="65" y="322"/>
                  </a:lnTo>
                  <a:lnTo>
                    <a:pt x="4106" y="119"/>
                  </a:lnTo>
                  <a:cubicBezTo>
                    <a:pt x="4139" y="117"/>
                    <a:pt x="4164" y="89"/>
                    <a:pt x="4162" y="57"/>
                  </a:cubicBezTo>
                  <a:cubicBezTo>
                    <a:pt x="4159" y="27"/>
                    <a:pt x="4131" y="0"/>
                    <a:pt x="4103" y="0"/>
                  </a:cubicBezTo>
                  <a:close/>
                </a:path>
              </a:pathLst>
            </a:custGeom>
            <a:grp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867">
                <a:latin typeface="Fira Sans Extra Condensed" panose="020B0604020202020204" charset="0"/>
              </a:endParaRPr>
            </a:p>
          </p:txBody>
        </p:sp>
        <p:sp>
          <p:nvSpPr>
            <p:cNvPr id="53" name="Google Shape;1603;p68">
              <a:extLst>
                <a:ext uri="{FF2B5EF4-FFF2-40B4-BE49-F238E27FC236}">
                  <a16:creationId xmlns:a16="http://schemas.microsoft.com/office/drawing/2014/main" id="{785C51B2-6EA5-40EB-A059-5CF5CDA8664F}"/>
                </a:ext>
              </a:extLst>
            </p:cNvPr>
            <p:cNvSpPr/>
            <p:nvPr/>
          </p:nvSpPr>
          <p:spPr>
            <a:xfrm>
              <a:off x="6340660" y="1334882"/>
              <a:ext cx="357263" cy="27659"/>
            </a:xfrm>
            <a:custGeom>
              <a:avLst/>
              <a:gdLst/>
              <a:ahLst/>
              <a:cxnLst/>
              <a:rect l="l" t="t" r="r" b="b"/>
              <a:pathLst>
                <a:path w="4165" h="321" extrusionOk="0">
                  <a:moveTo>
                    <a:pt x="4105" y="1"/>
                  </a:moveTo>
                  <a:cubicBezTo>
                    <a:pt x="4103" y="1"/>
                    <a:pt x="4101" y="1"/>
                    <a:pt x="4099" y="1"/>
                  </a:cubicBezTo>
                  <a:lnTo>
                    <a:pt x="58" y="203"/>
                  </a:lnTo>
                  <a:cubicBezTo>
                    <a:pt x="26" y="205"/>
                    <a:pt x="1" y="233"/>
                    <a:pt x="2" y="266"/>
                  </a:cubicBezTo>
                  <a:cubicBezTo>
                    <a:pt x="5" y="297"/>
                    <a:pt x="30" y="321"/>
                    <a:pt x="61" y="321"/>
                  </a:cubicBezTo>
                  <a:lnTo>
                    <a:pt x="66" y="321"/>
                  </a:lnTo>
                  <a:lnTo>
                    <a:pt x="4107" y="119"/>
                  </a:lnTo>
                  <a:cubicBezTo>
                    <a:pt x="4139" y="116"/>
                    <a:pt x="4164" y="90"/>
                    <a:pt x="4163" y="56"/>
                  </a:cubicBezTo>
                  <a:cubicBezTo>
                    <a:pt x="4160" y="27"/>
                    <a:pt x="4133" y="1"/>
                    <a:pt x="4105" y="1"/>
                  </a:cubicBezTo>
                  <a:close/>
                </a:path>
              </a:pathLst>
            </a:custGeom>
            <a:grp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867">
                <a:latin typeface="Fira Sans Extra Condensed" panose="020B0604020202020204" charset="0"/>
              </a:endParaRPr>
            </a:p>
          </p:txBody>
        </p:sp>
        <p:sp>
          <p:nvSpPr>
            <p:cNvPr id="54" name="Google Shape;1604;p68">
              <a:extLst>
                <a:ext uri="{FF2B5EF4-FFF2-40B4-BE49-F238E27FC236}">
                  <a16:creationId xmlns:a16="http://schemas.microsoft.com/office/drawing/2014/main" id="{BC4834E6-0668-4FF1-97DA-7D10E67DBAC7}"/>
                </a:ext>
              </a:extLst>
            </p:cNvPr>
            <p:cNvSpPr/>
            <p:nvPr/>
          </p:nvSpPr>
          <p:spPr>
            <a:xfrm>
              <a:off x="6346493" y="1410275"/>
              <a:ext cx="934889" cy="50837"/>
            </a:xfrm>
            <a:custGeom>
              <a:avLst/>
              <a:gdLst/>
              <a:ahLst/>
              <a:cxnLst/>
              <a:rect l="l" t="t" r="r" b="b"/>
              <a:pathLst>
                <a:path w="10899" h="590" extrusionOk="0">
                  <a:moveTo>
                    <a:pt x="10837" y="0"/>
                  </a:moveTo>
                  <a:lnTo>
                    <a:pt x="59" y="472"/>
                  </a:lnTo>
                  <a:cubicBezTo>
                    <a:pt x="27" y="472"/>
                    <a:pt x="0" y="500"/>
                    <a:pt x="2" y="534"/>
                  </a:cubicBezTo>
                  <a:cubicBezTo>
                    <a:pt x="5" y="566"/>
                    <a:pt x="30" y="590"/>
                    <a:pt x="62" y="590"/>
                  </a:cubicBezTo>
                  <a:lnTo>
                    <a:pt x="64" y="590"/>
                  </a:lnTo>
                  <a:lnTo>
                    <a:pt x="10840" y="118"/>
                  </a:lnTo>
                  <a:cubicBezTo>
                    <a:pt x="10874" y="118"/>
                    <a:pt x="10899" y="91"/>
                    <a:pt x="10897" y="58"/>
                  </a:cubicBezTo>
                  <a:cubicBezTo>
                    <a:pt x="10896" y="25"/>
                    <a:pt x="10869" y="0"/>
                    <a:pt x="10838" y="0"/>
                  </a:cubicBezTo>
                  <a:close/>
                </a:path>
              </a:pathLst>
            </a:custGeom>
            <a:grp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867">
                <a:latin typeface="Fira Sans Extra Condensed" panose="020B0604020202020204" charset="0"/>
              </a:endParaRPr>
            </a:p>
          </p:txBody>
        </p:sp>
        <p:sp>
          <p:nvSpPr>
            <p:cNvPr id="55" name="Google Shape;1605;p68">
              <a:extLst>
                <a:ext uri="{FF2B5EF4-FFF2-40B4-BE49-F238E27FC236}">
                  <a16:creationId xmlns:a16="http://schemas.microsoft.com/office/drawing/2014/main" id="{463C4A9F-DE03-419E-A858-EE1195A9F5EA}"/>
                </a:ext>
              </a:extLst>
            </p:cNvPr>
            <p:cNvSpPr/>
            <p:nvPr/>
          </p:nvSpPr>
          <p:spPr>
            <a:xfrm>
              <a:off x="6346493" y="1456804"/>
              <a:ext cx="934889" cy="50924"/>
            </a:xfrm>
            <a:custGeom>
              <a:avLst/>
              <a:gdLst/>
              <a:ahLst/>
              <a:cxnLst/>
              <a:rect l="l" t="t" r="r" b="b"/>
              <a:pathLst>
                <a:path w="10899" h="591" extrusionOk="0">
                  <a:moveTo>
                    <a:pt x="10837" y="1"/>
                  </a:moveTo>
                  <a:lnTo>
                    <a:pt x="59" y="473"/>
                  </a:lnTo>
                  <a:cubicBezTo>
                    <a:pt x="27" y="473"/>
                    <a:pt x="0" y="499"/>
                    <a:pt x="2" y="533"/>
                  </a:cubicBezTo>
                  <a:cubicBezTo>
                    <a:pt x="5" y="565"/>
                    <a:pt x="30" y="590"/>
                    <a:pt x="62" y="590"/>
                  </a:cubicBezTo>
                  <a:lnTo>
                    <a:pt x="64" y="590"/>
                  </a:lnTo>
                  <a:lnTo>
                    <a:pt x="10840" y="119"/>
                  </a:lnTo>
                  <a:cubicBezTo>
                    <a:pt x="10874" y="119"/>
                    <a:pt x="10899" y="91"/>
                    <a:pt x="10897" y="57"/>
                  </a:cubicBezTo>
                  <a:cubicBezTo>
                    <a:pt x="10896" y="25"/>
                    <a:pt x="10869" y="1"/>
                    <a:pt x="10838" y="1"/>
                  </a:cubicBezTo>
                  <a:close/>
                </a:path>
              </a:pathLst>
            </a:custGeom>
            <a:grp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867">
                <a:latin typeface="Fira Sans Extra Condensed" panose="020B0604020202020204" charset="0"/>
              </a:endParaRPr>
            </a:p>
          </p:txBody>
        </p:sp>
        <p:sp>
          <p:nvSpPr>
            <p:cNvPr id="56" name="Google Shape;1606;p68">
              <a:extLst>
                <a:ext uri="{FF2B5EF4-FFF2-40B4-BE49-F238E27FC236}">
                  <a16:creationId xmlns:a16="http://schemas.microsoft.com/office/drawing/2014/main" id="{D89D3A84-CF0D-4E27-A76E-C2506167925B}"/>
                </a:ext>
              </a:extLst>
            </p:cNvPr>
            <p:cNvSpPr/>
            <p:nvPr/>
          </p:nvSpPr>
          <p:spPr>
            <a:xfrm>
              <a:off x="6346493" y="1509019"/>
              <a:ext cx="934889" cy="50924"/>
            </a:xfrm>
            <a:custGeom>
              <a:avLst/>
              <a:gdLst/>
              <a:ahLst/>
              <a:cxnLst/>
              <a:rect l="l" t="t" r="r" b="b"/>
              <a:pathLst>
                <a:path w="10899" h="591" extrusionOk="0">
                  <a:moveTo>
                    <a:pt x="10837" y="1"/>
                  </a:moveTo>
                  <a:lnTo>
                    <a:pt x="59" y="472"/>
                  </a:lnTo>
                  <a:cubicBezTo>
                    <a:pt x="27" y="472"/>
                    <a:pt x="0" y="500"/>
                    <a:pt x="2" y="533"/>
                  </a:cubicBezTo>
                  <a:cubicBezTo>
                    <a:pt x="5" y="565"/>
                    <a:pt x="30" y="590"/>
                    <a:pt x="62" y="590"/>
                  </a:cubicBezTo>
                  <a:lnTo>
                    <a:pt x="64" y="590"/>
                  </a:lnTo>
                  <a:lnTo>
                    <a:pt x="10840" y="119"/>
                  </a:lnTo>
                  <a:cubicBezTo>
                    <a:pt x="10874" y="119"/>
                    <a:pt x="10899" y="91"/>
                    <a:pt x="10897" y="58"/>
                  </a:cubicBezTo>
                  <a:cubicBezTo>
                    <a:pt x="10896" y="24"/>
                    <a:pt x="10869" y="1"/>
                    <a:pt x="10838" y="1"/>
                  </a:cubicBezTo>
                  <a:close/>
                </a:path>
              </a:pathLst>
            </a:custGeom>
            <a:grp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867">
                <a:latin typeface="Fira Sans Extra Condensed" panose="020B0604020202020204" charset="0"/>
              </a:endParaRPr>
            </a:p>
          </p:txBody>
        </p:sp>
        <p:sp>
          <p:nvSpPr>
            <p:cNvPr id="57" name="Google Shape;1607;p68">
              <a:extLst>
                <a:ext uri="{FF2B5EF4-FFF2-40B4-BE49-F238E27FC236}">
                  <a16:creationId xmlns:a16="http://schemas.microsoft.com/office/drawing/2014/main" id="{CB7614C3-5461-414D-BC0F-DAB413074AF1}"/>
                </a:ext>
              </a:extLst>
            </p:cNvPr>
            <p:cNvSpPr/>
            <p:nvPr/>
          </p:nvSpPr>
          <p:spPr>
            <a:xfrm>
              <a:off x="7182065" y="1217612"/>
              <a:ext cx="77629" cy="80220"/>
            </a:xfrm>
            <a:custGeom>
              <a:avLst/>
              <a:gdLst/>
              <a:ahLst/>
              <a:cxnLst/>
              <a:rect l="l" t="t" r="r" b="b"/>
              <a:pathLst>
                <a:path w="905" h="931" extrusionOk="0">
                  <a:moveTo>
                    <a:pt x="862" y="0"/>
                  </a:moveTo>
                  <a:lnTo>
                    <a:pt x="1" y="43"/>
                  </a:lnTo>
                  <a:lnTo>
                    <a:pt x="44" y="930"/>
                  </a:lnTo>
                  <a:lnTo>
                    <a:pt x="446" y="577"/>
                  </a:lnTo>
                  <a:lnTo>
                    <a:pt x="904" y="888"/>
                  </a:lnTo>
                  <a:lnTo>
                    <a:pt x="862" y="0"/>
                  </a:lnTo>
                  <a:close/>
                </a:path>
              </a:pathLst>
            </a:custGeom>
            <a:grp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867">
                <a:latin typeface="Fira Sans Extra Condensed" panose="020B0604020202020204" charset="0"/>
              </a:endParaRPr>
            </a:p>
          </p:txBody>
        </p:sp>
        <p:sp>
          <p:nvSpPr>
            <p:cNvPr id="58" name="Google Shape;1608;p68">
              <a:extLst>
                <a:ext uri="{FF2B5EF4-FFF2-40B4-BE49-F238E27FC236}">
                  <a16:creationId xmlns:a16="http://schemas.microsoft.com/office/drawing/2014/main" id="{44C1D4B2-0CFB-48D6-9694-835CAAF6C6DC}"/>
                </a:ext>
              </a:extLst>
            </p:cNvPr>
            <p:cNvSpPr/>
            <p:nvPr/>
          </p:nvSpPr>
          <p:spPr>
            <a:xfrm>
              <a:off x="7176918" y="1212442"/>
              <a:ext cx="87922" cy="90473"/>
            </a:xfrm>
            <a:custGeom>
              <a:avLst/>
              <a:gdLst/>
              <a:ahLst/>
              <a:cxnLst/>
              <a:rect l="l" t="t" r="r" b="b"/>
              <a:pathLst>
                <a:path w="1025" h="1050" extrusionOk="0">
                  <a:moveTo>
                    <a:pt x="863" y="121"/>
                  </a:moveTo>
                  <a:lnTo>
                    <a:pt x="898" y="833"/>
                  </a:lnTo>
                  <a:lnTo>
                    <a:pt x="537" y="587"/>
                  </a:lnTo>
                  <a:cubicBezTo>
                    <a:pt x="527" y="580"/>
                    <a:pt x="516" y="577"/>
                    <a:pt x="505" y="577"/>
                  </a:cubicBezTo>
                  <a:cubicBezTo>
                    <a:pt x="491" y="577"/>
                    <a:pt x="476" y="582"/>
                    <a:pt x="465" y="592"/>
                  </a:cubicBezTo>
                  <a:lnTo>
                    <a:pt x="157" y="865"/>
                  </a:lnTo>
                  <a:lnTo>
                    <a:pt x="124" y="158"/>
                  </a:lnTo>
                  <a:lnTo>
                    <a:pt x="863" y="121"/>
                  </a:lnTo>
                  <a:close/>
                  <a:moveTo>
                    <a:pt x="923" y="1"/>
                  </a:moveTo>
                  <a:cubicBezTo>
                    <a:pt x="921" y="1"/>
                    <a:pt x="918" y="1"/>
                    <a:pt x="916" y="1"/>
                  </a:cubicBezTo>
                  <a:lnTo>
                    <a:pt x="58" y="41"/>
                  </a:lnTo>
                  <a:cubicBezTo>
                    <a:pt x="27" y="44"/>
                    <a:pt x="1" y="71"/>
                    <a:pt x="2" y="105"/>
                  </a:cubicBezTo>
                  <a:lnTo>
                    <a:pt x="45" y="992"/>
                  </a:lnTo>
                  <a:cubicBezTo>
                    <a:pt x="46" y="1014"/>
                    <a:pt x="61" y="1035"/>
                    <a:pt x="82" y="1043"/>
                  </a:cubicBezTo>
                  <a:cubicBezTo>
                    <a:pt x="89" y="1048"/>
                    <a:pt x="96" y="1049"/>
                    <a:pt x="104" y="1049"/>
                  </a:cubicBezTo>
                  <a:cubicBezTo>
                    <a:pt x="118" y="1049"/>
                    <a:pt x="133" y="1043"/>
                    <a:pt x="142" y="1035"/>
                  </a:cubicBezTo>
                  <a:lnTo>
                    <a:pt x="509" y="712"/>
                  </a:lnTo>
                  <a:lnTo>
                    <a:pt x="930" y="998"/>
                  </a:lnTo>
                  <a:cubicBezTo>
                    <a:pt x="941" y="1004"/>
                    <a:pt x="952" y="1007"/>
                    <a:pt x="964" y="1007"/>
                  </a:cubicBezTo>
                  <a:cubicBezTo>
                    <a:pt x="974" y="1007"/>
                    <a:pt x="984" y="1005"/>
                    <a:pt x="994" y="999"/>
                  </a:cubicBezTo>
                  <a:cubicBezTo>
                    <a:pt x="1012" y="989"/>
                    <a:pt x="1025" y="967"/>
                    <a:pt x="1023" y="945"/>
                  </a:cubicBezTo>
                  <a:lnTo>
                    <a:pt x="979" y="56"/>
                  </a:lnTo>
                  <a:cubicBezTo>
                    <a:pt x="978" y="27"/>
                    <a:pt x="955" y="1"/>
                    <a:pt x="923" y="1"/>
                  </a:cubicBezTo>
                  <a:close/>
                </a:path>
              </a:pathLst>
            </a:custGeom>
            <a:grp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867">
                <a:latin typeface="Fira Sans Extra Condensed" panose="020B0604020202020204" charset="0"/>
              </a:endParaRPr>
            </a:p>
          </p:txBody>
        </p:sp>
        <p:sp>
          <p:nvSpPr>
            <p:cNvPr id="59" name="Google Shape;1609;p68">
              <a:extLst>
                <a:ext uri="{FF2B5EF4-FFF2-40B4-BE49-F238E27FC236}">
                  <a16:creationId xmlns:a16="http://schemas.microsoft.com/office/drawing/2014/main" id="{481D41E0-ECE5-4CB5-B9F5-D7D9305BED45}"/>
                </a:ext>
              </a:extLst>
            </p:cNvPr>
            <p:cNvSpPr/>
            <p:nvPr/>
          </p:nvSpPr>
          <p:spPr>
            <a:xfrm>
              <a:off x="6815532" y="1224161"/>
              <a:ext cx="29507" cy="28693"/>
            </a:xfrm>
            <a:custGeom>
              <a:avLst/>
              <a:gdLst/>
              <a:ahLst/>
              <a:cxnLst/>
              <a:rect l="l" t="t" r="r" b="b"/>
              <a:pathLst>
                <a:path w="344" h="333" extrusionOk="0">
                  <a:moveTo>
                    <a:pt x="168" y="1"/>
                  </a:moveTo>
                  <a:cubicBezTo>
                    <a:pt x="166" y="1"/>
                    <a:pt x="164" y="1"/>
                    <a:pt x="162" y="1"/>
                  </a:cubicBezTo>
                  <a:cubicBezTo>
                    <a:pt x="71" y="7"/>
                    <a:pt x="0" y="85"/>
                    <a:pt x="6" y="176"/>
                  </a:cubicBezTo>
                  <a:cubicBezTo>
                    <a:pt x="12" y="266"/>
                    <a:pt x="83" y="333"/>
                    <a:pt x="170" y="333"/>
                  </a:cubicBezTo>
                  <a:cubicBezTo>
                    <a:pt x="174" y="333"/>
                    <a:pt x="178" y="333"/>
                    <a:pt x="181" y="333"/>
                  </a:cubicBezTo>
                  <a:cubicBezTo>
                    <a:pt x="273" y="328"/>
                    <a:pt x="343" y="250"/>
                    <a:pt x="338" y="159"/>
                  </a:cubicBezTo>
                  <a:cubicBezTo>
                    <a:pt x="332" y="68"/>
                    <a:pt x="258" y="1"/>
                    <a:pt x="168" y="1"/>
                  </a:cubicBezTo>
                  <a:close/>
                </a:path>
              </a:pathLst>
            </a:custGeom>
            <a:grp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867">
                <a:latin typeface="Fira Sans Extra Condensed" panose="020B0604020202020204" charset="0"/>
              </a:endParaRPr>
            </a:p>
          </p:txBody>
        </p:sp>
        <p:sp>
          <p:nvSpPr>
            <p:cNvPr id="60" name="Google Shape;1610;p68">
              <a:extLst>
                <a:ext uri="{FF2B5EF4-FFF2-40B4-BE49-F238E27FC236}">
                  <a16:creationId xmlns:a16="http://schemas.microsoft.com/office/drawing/2014/main" id="{4F3256E7-D981-40F6-BC04-78FAF3E9DAB6}"/>
                </a:ext>
              </a:extLst>
            </p:cNvPr>
            <p:cNvSpPr/>
            <p:nvPr/>
          </p:nvSpPr>
          <p:spPr>
            <a:xfrm>
              <a:off x="6813216" y="1221662"/>
              <a:ext cx="34225" cy="33777"/>
            </a:xfrm>
            <a:custGeom>
              <a:avLst/>
              <a:gdLst/>
              <a:ahLst/>
              <a:cxnLst/>
              <a:rect l="l" t="t" r="r" b="b"/>
              <a:pathLst>
                <a:path w="399" h="392" extrusionOk="0">
                  <a:moveTo>
                    <a:pt x="201" y="62"/>
                  </a:moveTo>
                  <a:cubicBezTo>
                    <a:pt x="233" y="62"/>
                    <a:pt x="264" y="73"/>
                    <a:pt x="291" y="96"/>
                  </a:cubicBezTo>
                  <a:cubicBezTo>
                    <a:pt x="316" y="121"/>
                    <a:pt x="334" y="154"/>
                    <a:pt x="335" y="191"/>
                  </a:cubicBezTo>
                  <a:cubicBezTo>
                    <a:pt x="337" y="226"/>
                    <a:pt x="323" y="261"/>
                    <a:pt x="300" y="288"/>
                  </a:cubicBezTo>
                  <a:cubicBezTo>
                    <a:pt x="276" y="316"/>
                    <a:pt x="242" y="332"/>
                    <a:pt x="205" y="335"/>
                  </a:cubicBezTo>
                  <a:cubicBezTo>
                    <a:pt x="172" y="335"/>
                    <a:pt x="136" y="323"/>
                    <a:pt x="108" y="300"/>
                  </a:cubicBezTo>
                  <a:cubicBezTo>
                    <a:pt x="83" y="276"/>
                    <a:pt x="67" y="242"/>
                    <a:pt x="64" y="205"/>
                  </a:cubicBezTo>
                  <a:cubicBezTo>
                    <a:pt x="61" y="130"/>
                    <a:pt x="117" y="65"/>
                    <a:pt x="194" y="62"/>
                  </a:cubicBezTo>
                  <a:close/>
                  <a:moveTo>
                    <a:pt x="201" y="0"/>
                  </a:moveTo>
                  <a:cubicBezTo>
                    <a:pt x="197" y="0"/>
                    <a:pt x="193" y="0"/>
                    <a:pt x="189" y="1"/>
                  </a:cubicBezTo>
                  <a:cubicBezTo>
                    <a:pt x="83" y="8"/>
                    <a:pt x="1" y="101"/>
                    <a:pt x="5" y="207"/>
                  </a:cubicBezTo>
                  <a:cubicBezTo>
                    <a:pt x="8" y="258"/>
                    <a:pt x="32" y="307"/>
                    <a:pt x="70" y="342"/>
                  </a:cubicBezTo>
                  <a:cubicBezTo>
                    <a:pt x="105" y="375"/>
                    <a:pt x="151" y="391"/>
                    <a:pt x="200" y="391"/>
                  </a:cubicBezTo>
                  <a:cubicBezTo>
                    <a:pt x="202" y="391"/>
                    <a:pt x="207" y="391"/>
                    <a:pt x="210" y="388"/>
                  </a:cubicBezTo>
                  <a:cubicBezTo>
                    <a:pt x="261" y="387"/>
                    <a:pt x="309" y="362"/>
                    <a:pt x="344" y="323"/>
                  </a:cubicBezTo>
                  <a:cubicBezTo>
                    <a:pt x="379" y="285"/>
                    <a:pt x="398" y="235"/>
                    <a:pt x="394" y="183"/>
                  </a:cubicBezTo>
                  <a:lnTo>
                    <a:pt x="394" y="182"/>
                  </a:lnTo>
                  <a:cubicBezTo>
                    <a:pt x="393" y="130"/>
                    <a:pt x="369" y="85"/>
                    <a:pt x="329" y="49"/>
                  </a:cubicBezTo>
                  <a:cubicBezTo>
                    <a:pt x="294" y="18"/>
                    <a:pt x="250" y="0"/>
                    <a:pt x="201" y="0"/>
                  </a:cubicBezTo>
                  <a:close/>
                </a:path>
              </a:pathLst>
            </a:custGeom>
            <a:grp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867">
                <a:latin typeface="Fira Sans Extra Condensed" panose="020B0604020202020204" charset="0"/>
              </a:endParaRPr>
            </a:p>
          </p:txBody>
        </p:sp>
        <p:sp>
          <p:nvSpPr>
            <p:cNvPr id="61" name="Google Shape;1611;p68">
              <a:extLst>
                <a:ext uri="{FF2B5EF4-FFF2-40B4-BE49-F238E27FC236}">
                  <a16:creationId xmlns:a16="http://schemas.microsoft.com/office/drawing/2014/main" id="{8AE6F17D-FFBD-4369-B1ED-0ADCD0D3AE2D}"/>
                </a:ext>
              </a:extLst>
            </p:cNvPr>
            <p:cNvSpPr/>
            <p:nvPr/>
          </p:nvSpPr>
          <p:spPr>
            <a:xfrm>
              <a:off x="6872403" y="1221403"/>
              <a:ext cx="28993" cy="28521"/>
            </a:xfrm>
            <a:custGeom>
              <a:avLst/>
              <a:gdLst/>
              <a:ahLst/>
              <a:cxnLst/>
              <a:rect l="l" t="t" r="r" b="b"/>
              <a:pathLst>
                <a:path w="338" h="331" extrusionOk="0">
                  <a:moveTo>
                    <a:pt x="172" y="0"/>
                  </a:moveTo>
                  <a:cubicBezTo>
                    <a:pt x="168" y="0"/>
                    <a:pt x="165" y="0"/>
                    <a:pt x="161" y="1"/>
                  </a:cubicBezTo>
                  <a:cubicBezTo>
                    <a:pt x="71" y="4"/>
                    <a:pt x="0" y="82"/>
                    <a:pt x="5" y="173"/>
                  </a:cubicBezTo>
                  <a:cubicBezTo>
                    <a:pt x="8" y="263"/>
                    <a:pt x="83" y="331"/>
                    <a:pt x="171" y="331"/>
                  </a:cubicBezTo>
                  <a:cubicBezTo>
                    <a:pt x="173" y="331"/>
                    <a:pt x="175" y="331"/>
                    <a:pt x="177" y="331"/>
                  </a:cubicBezTo>
                  <a:cubicBezTo>
                    <a:pt x="268" y="326"/>
                    <a:pt x="338" y="250"/>
                    <a:pt x="335" y="157"/>
                  </a:cubicBezTo>
                  <a:cubicBezTo>
                    <a:pt x="331" y="69"/>
                    <a:pt x="260" y="0"/>
                    <a:pt x="172" y="0"/>
                  </a:cubicBezTo>
                  <a:close/>
                </a:path>
              </a:pathLst>
            </a:custGeom>
            <a:grp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867">
                <a:latin typeface="Fira Sans Extra Condensed" panose="020B0604020202020204" charset="0"/>
              </a:endParaRPr>
            </a:p>
          </p:txBody>
        </p:sp>
        <p:sp>
          <p:nvSpPr>
            <p:cNvPr id="62" name="Google Shape;1612;p68">
              <a:extLst>
                <a:ext uri="{FF2B5EF4-FFF2-40B4-BE49-F238E27FC236}">
                  <a16:creationId xmlns:a16="http://schemas.microsoft.com/office/drawing/2014/main" id="{35A4ADB0-C4E5-4220-B8C0-00C3C19C85D3}"/>
                </a:ext>
              </a:extLst>
            </p:cNvPr>
            <p:cNvSpPr/>
            <p:nvPr/>
          </p:nvSpPr>
          <p:spPr>
            <a:xfrm>
              <a:off x="6869830" y="1218905"/>
              <a:ext cx="33882" cy="33604"/>
            </a:xfrm>
            <a:custGeom>
              <a:avLst/>
              <a:gdLst/>
              <a:ahLst/>
              <a:cxnLst/>
              <a:rect l="l" t="t" r="r" b="b"/>
              <a:pathLst>
                <a:path w="395" h="390" extrusionOk="0">
                  <a:moveTo>
                    <a:pt x="200" y="58"/>
                  </a:moveTo>
                  <a:cubicBezTo>
                    <a:pt x="234" y="58"/>
                    <a:pt x="265" y="69"/>
                    <a:pt x="291" y="92"/>
                  </a:cubicBezTo>
                  <a:cubicBezTo>
                    <a:pt x="316" y="117"/>
                    <a:pt x="332" y="149"/>
                    <a:pt x="335" y="186"/>
                  </a:cubicBezTo>
                  <a:cubicBezTo>
                    <a:pt x="337" y="221"/>
                    <a:pt x="324" y="257"/>
                    <a:pt x="300" y="283"/>
                  </a:cubicBezTo>
                  <a:cubicBezTo>
                    <a:pt x="275" y="310"/>
                    <a:pt x="242" y="326"/>
                    <a:pt x="206" y="327"/>
                  </a:cubicBezTo>
                  <a:cubicBezTo>
                    <a:pt x="201" y="328"/>
                    <a:pt x="197" y="328"/>
                    <a:pt x="193" y="328"/>
                  </a:cubicBezTo>
                  <a:cubicBezTo>
                    <a:pt x="162" y="328"/>
                    <a:pt x="133" y="314"/>
                    <a:pt x="108" y="293"/>
                  </a:cubicBezTo>
                  <a:cubicBezTo>
                    <a:pt x="82" y="268"/>
                    <a:pt x="66" y="236"/>
                    <a:pt x="64" y="199"/>
                  </a:cubicBezTo>
                  <a:cubicBezTo>
                    <a:pt x="63" y="164"/>
                    <a:pt x="74" y="128"/>
                    <a:pt x="100" y="102"/>
                  </a:cubicBezTo>
                  <a:cubicBezTo>
                    <a:pt x="123" y="75"/>
                    <a:pt x="156" y="59"/>
                    <a:pt x="192" y="58"/>
                  </a:cubicBezTo>
                  <a:close/>
                  <a:moveTo>
                    <a:pt x="194" y="0"/>
                  </a:moveTo>
                  <a:cubicBezTo>
                    <a:pt x="192" y="0"/>
                    <a:pt x="190" y="0"/>
                    <a:pt x="188" y="0"/>
                  </a:cubicBezTo>
                  <a:cubicBezTo>
                    <a:pt x="136" y="3"/>
                    <a:pt x="88" y="25"/>
                    <a:pt x="52" y="65"/>
                  </a:cubicBezTo>
                  <a:cubicBezTo>
                    <a:pt x="17" y="103"/>
                    <a:pt x="1" y="153"/>
                    <a:pt x="4" y="205"/>
                  </a:cubicBezTo>
                  <a:cubicBezTo>
                    <a:pt x="7" y="257"/>
                    <a:pt x="29" y="304"/>
                    <a:pt x="67" y="339"/>
                  </a:cubicBezTo>
                  <a:cubicBezTo>
                    <a:pt x="104" y="370"/>
                    <a:pt x="151" y="389"/>
                    <a:pt x="198" y="389"/>
                  </a:cubicBezTo>
                  <a:lnTo>
                    <a:pt x="207" y="389"/>
                  </a:lnTo>
                  <a:cubicBezTo>
                    <a:pt x="259" y="385"/>
                    <a:pt x="307" y="363"/>
                    <a:pt x="341" y="324"/>
                  </a:cubicBezTo>
                  <a:cubicBezTo>
                    <a:pt x="377" y="286"/>
                    <a:pt x="394" y="236"/>
                    <a:pt x="391" y="184"/>
                  </a:cubicBezTo>
                  <a:cubicBezTo>
                    <a:pt x="388" y="133"/>
                    <a:pt x="366" y="84"/>
                    <a:pt x="328" y="50"/>
                  </a:cubicBezTo>
                  <a:cubicBezTo>
                    <a:pt x="290" y="16"/>
                    <a:pt x="242" y="0"/>
                    <a:pt x="194" y="0"/>
                  </a:cubicBezTo>
                  <a:close/>
                </a:path>
              </a:pathLst>
            </a:custGeom>
            <a:grp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867">
                <a:latin typeface="Fira Sans Extra Condensed" panose="020B0604020202020204" charset="0"/>
              </a:endParaRPr>
            </a:p>
          </p:txBody>
        </p:sp>
        <p:sp>
          <p:nvSpPr>
            <p:cNvPr id="63" name="Google Shape;1613;p68">
              <a:extLst>
                <a:ext uri="{FF2B5EF4-FFF2-40B4-BE49-F238E27FC236}">
                  <a16:creationId xmlns:a16="http://schemas.microsoft.com/office/drawing/2014/main" id="{CE7109AF-8680-4666-B4EC-E92A6A96222B}"/>
                </a:ext>
              </a:extLst>
            </p:cNvPr>
            <p:cNvSpPr/>
            <p:nvPr/>
          </p:nvSpPr>
          <p:spPr>
            <a:xfrm>
              <a:off x="6929532" y="1218215"/>
              <a:ext cx="28907" cy="28521"/>
            </a:xfrm>
            <a:custGeom>
              <a:avLst/>
              <a:gdLst/>
              <a:ahLst/>
              <a:cxnLst/>
              <a:rect l="l" t="t" r="r" b="b"/>
              <a:pathLst>
                <a:path w="337" h="331" extrusionOk="0">
                  <a:moveTo>
                    <a:pt x="168" y="1"/>
                  </a:moveTo>
                  <a:cubicBezTo>
                    <a:pt x="165" y="1"/>
                    <a:pt x="162" y="1"/>
                    <a:pt x="160" y="1"/>
                  </a:cubicBezTo>
                  <a:cubicBezTo>
                    <a:pt x="70" y="4"/>
                    <a:pt x="0" y="83"/>
                    <a:pt x="3" y="173"/>
                  </a:cubicBezTo>
                  <a:cubicBezTo>
                    <a:pt x="8" y="263"/>
                    <a:pt x="81" y="331"/>
                    <a:pt x="172" y="331"/>
                  </a:cubicBezTo>
                  <a:cubicBezTo>
                    <a:pt x="173" y="331"/>
                    <a:pt x="175" y="331"/>
                    <a:pt x="177" y="331"/>
                  </a:cubicBezTo>
                  <a:cubicBezTo>
                    <a:pt x="267" y="326"/>
                    <a:pt x="336" y="250"/>
                    <a:pt x="333" y="157"/>
                  </a:cubicBezTo>
                  <a:cubicBezTo>
                    <a:pt x="329" y="70"/>
                    <a:pt x="257" y="1"/>
                    <a:pt x="168" y="1"/>
                  </a:cubicBezTo>
                  <a:close/>
                </a:path>
              </a:pathLst>
            </a:custGeom>
            <a:grp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867">
                <a:latin typeface="Fira Sans Extra Condensed" panose="020B0604020202020204" charset="0"/>
              </a:endParaRPr>
            </a:p>
          </p:txBody>
        </p:sp>
        <p:sp>
          <p:nvSpPr>
            <p:cNvPr id="64" name="Google Shape;1614;p68">
              <a:extLst>
                <a:ext uri="{FF2B5EF4-FFF2-40B4-BE49-F238E27FC236}">
                  <a16:creationId xmlns:a16="http://schemas.microsoft.com/office/drawing/2014/main" id="{B0DD62D7-C223-4776-8827-A4213D9E4224}"/>
                </a:ext>
              </a:extLst>
            </p:cNvPr>
            <p:cNvSpPr/>
            <p:nvPr/>
          </p:nvSpPr>
          <p:spPr>
            <a:xfrm>
              <a:off x="6926701" y="1215716"/>
              <a:ext cx="34139" cy="33691"/>
            </a:xfrm>
            <a:custGeom>
              <a:avLst/>
              <a:gdLst/>
              <a:ahLst/>
              <a:cxnLst/>
              <a:rect l="l" t="t" r="r" b="b"/>
              <a:pathLst>
                <a:path w="398" h="391" extrusionOk="0">
                  <a:moveTo>
                    <a:pt x="203" y="59"/>
                  </a:moveTo>
                  <a:cubicBezTo>
                    <a:pt x="274" y="59"/>
                    <a:pt x="333" y="117"/>
                    <a:pt x="337" y="186"/>
                  </a:cubicBezTo>
                  <a:lnTo>
                    <a:pt x="337" y="187"/>
                  </a:lnTo>
                  <a:cubicBezTo>
                    <a:pt x="338" y="224"/>
                    <a:pt x="325" y="258"/>
                    <a:pt x="302" y="285"/>
                  </a:cubicBezTo>
                  <a:cubicBezTo>
                    <a:pt x="278" y="313"/>
                    <a:pt x="244" y="327"/>
                    <a:pt x="207" y="330"/>
                  </a:cubicBezTo>
                  <a:cubicBezTo>
                    <a:pt x="205" y="330"/>
                    <a:pt x="204" y="331"/>
                    <a:pt x="202" y="331"/>
                  </a:cubicBezTo>
                  <a:cubicBezTo>
                    <a:pt x="131" y="331"/>
                    <a:pt x="70" y="274"/>
                    <a:pt x="66" y="201"/>
                  </a:cubicBezTo>
                  <a:cubicBezTo>
                    <a:pt x="63" y="127"/>
                    <a:pt x="119" y="62"/>
                    <a:pt x="196" y="59"/>
                  </a:cubicBezTo>
                  <a:close/>
                  <a:moveTo>
                    <a:pt x="200" y="0"/>
                  </a:moveTo>
                  <a:cubicBezTo>
                    <a:pt x="197" y="0"/>
                    <a:pt x="194" y="0"/>
                    <a:pt x="191" y="0"/>
                  </a:cubicBezTo>
                  <a:cubicBezTo>
                    <a:pt x="85" y="6"/>
                    <a:pt x="1" y="98"/>
                    <a:pt x="7" y="205"/>
                  </a:cubicBezTo>
                  <a:cubicBezTo>
                    <a:pt x="13" y="310"/>
                    <a:pt x="100" y="391"/>
                    <a:pt x="203" y="391"/>
                  </a:cubicBezTo>
                  <a:cubicBezTo>
                    <a:pt x="206" y="391"/>
                    <a:pt x="207" y="391"/>
                    <a:pt x="212" y="389"/>
                  </a:cubicBezTo>
                  <a:cubicBezTo>
                    <a:pt x="263" y="385"/>
                    <a:pt x="310" y="363"/>
                    <a:pt x="346" y="325"/>
                  </a:cubicBezTo>
                  <a:cubicBezTo>
                    <a:pt x="381" y="286"/>
                    <a:pt x="397" y="236"/>
                    <a:pt x="396" y="185"/>
                  </a:cubicBezTo>
                  <a:cubicBezTo>
                    <a:pt x="390" y="80"/>
                    <a:pt x="305" y="0"/>
                    <a:pt x="200" y="0"/>
                  </a:cubicBezTo>
                  <a:close/>
                </a:path>
              </a:pathLst>
            </a:custGeom>
            <a:grp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867">
                <a:latin typeface="Fira Sans Extra Condensed" panose="020B0604020202020204" charset="0"/>
              </a:endParaRPr>
            </a:p>
          </p:txBody>
        </p:sp>
        <p:sp>
          <p:nvSpPr>
            <p:cNvPr id="65" name="Google Shape;1615;p68">
              <a:extLst>
                <a:ext uri="{FF2B5EF4-FFF2-40B4-BE49-F238E27FC236}">
                  <a16:creationId xmlns:a16="http://schemas.microsoft.com/office/drawing/2014/main" id="{AB3D9B9D-4F3C-42CF-A26A-FC1D5C7E63DC}"/>
                </a:ext>
              </a:extLst>
            </p:cNvPr>
            <p:cNvSpPr/>
            <p:nvPr/>
          </p:nvSpPr>
          <p:spPr>
            <a:xfrm>
              <a:off x="7309018" y="892428"/>
              <a:ext cx="719759" cy="1979986"/>
            </a:xfrm>
            <a:custGeom>
              <a:avLst/>
              <a:gdLst/>
              <a:ahLst/>
              <a:cxnLst/>
              <a:rect l="l" t="t" r="r" b="b"/>
              <a:pathLst>
                <a:path w="8391" h="22979" extrusionOk="0">
                  <a:moveTo>
                    <a:pt x="3420" y="0"/>
                  </a:moveTo>
                  <a:cubicBezTo>
                    <a:pt x="3412" y="0"/>
                    <a:pt x="3403" y="0"/>
                    <a:pt x="3395" y="0"/>
                  </a:cubicBezTo>
                  <a:cubicBezTo>
                    <a:pt x="2493" y="2"/>
                    <a:pt x="2161" y="848"/>
                    <a:pt x="1675" y="1751"/>
                  </a:cubicBezTo>
                  <a:cubicBezTo>
                    <a:pt x="783" y="3406"/>
                    <a:pt x="102" y="6435"/>
                    <a:pt x="568" y="7945"/>
                  </a:cubicBezTo>
                  <a:cubicBezTo>
                    <a:pt x="1034" y="9456"/>
                    <a:pt x="1432" y="9787"/>
                    <a:pt x="1496" y="10476"/>
                  </a:cubicBezTo>
                  <a:cubicBezTo>
                    <a:pt x="1561" y="11165"/>
                    <a:pt x="1" y="16009"/>
                    <a:pt x="631" y="18404"/>
                  </a:cubicBezTo>
                  <a:cubicBezTo>
                    <a:pt x="1259" y="20799"/>
                    <a:pt x="3001" y="22398"/>
                    <a:pt x="4692" y="22979"/>
                  </a:cubicBezTo>
                  <a:lnTo>
                    <a:pt x="8391" y="17950"/>
                  </a:lnTo>
                  <a:cubicBezTo>
                    <a:pt x="8391" y="17950"/>
                    <a:pt x="5365" y="9052"/>
                    <a:pt x="5246" y="7674"/>
                  </a:cubicBezTo>
                  <a:cubicBezTo>
                    <a:pt x="5128" y="6296"/>
                    <a:pt x="4957" y="5410"/>
                    <a:pt x="4921" y="4601"/>
                  </a:cubicBezTo>
                  <a:cubicBezTo>
                    <a:pt x="4886" y="3792"/>
                    <a:pt x="4998" y="1446"/>
                    <a:pt x="4939" y="797"/>
                  </a:cubicBezTo>
                  <a:cubicBezTo>
                    <a:pt x="4879" y="155"/>
                    <a:pt x="4306" y="0"/>
                    <a:pt x="3420" y="0"/>
                  </a:cubicBezTo>
                  <a:close/>
                </a:path>
              </a:pathLst>
            </a:custGeom>
            <a:solidFill>
              <a:schemeClr val="bg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867" dirty="0">
                <a:latin typeface="Fira Sans Extra Condensed" panose="020B0604020202020204" charset="0"/>
              </a:endParaRPr>
            </a:p>
          </p:txBody>
        </p:sp>
        <p:sp>
          <p:nvSpPr>
            <p:cNvPr id="66" name="Google Shape;1616;p68">
              <a:extLst>
                <a:ext uri="{FF2B5EF4-FFF2-40B4-BE49-F238E27FC236}">
                  <a16:creationId xmlns:a16="http://schemas.microsoft.com/office/drawing/2014/main" id="{FD1A6EFA-E1FE-4E7B-861C-051BA487BE78}"/>
                </a:ext>
              </a:extLst>
            </p:cNvPr>
            <p:cNvSpPr/>
            <p:nvPr/>
          </p:nvSpPr>
          <p:spPr>
            <a:xfrm>
              <a:off x="7486494" y="892773"/>
              <a:ext cx="658857" cy="1829283"/>
            </a:xfrm>
            <a:custGeom>
              <a:avLst/>
              <a:gdLst/>
              <a:ahLst/>
              <a:cxnLst/>
              <a:rect l="l" t="t" r="r" b="b"/>
              <a:pathLst>
                <a:path w="7681" h="21230" extrusionOk="0">
                  <a:moveTo>
                    <a:pt x="1669" y="1"/>
                  </a:moveTo>
                  <a:cubicBezTo>
                    <a:pt x="1358" y="771"/>
                    <a:pt x="431" y="3103"/>
                    <a:pt x="237" y="4182"/>
                  </a:cubicBezTo>
                  <a:cubicBezTo>
                    <a:pt x="1" y="5481"/>
                    <a:pt x="1595" y="5717"/>
                    <a:pt x="1299" y="5717"/>
                  </a:cubicBezTo>
                  <a:cubicBezTo>
                    <a:pt x="1003" y="5717"/>
                    <a:pt x="237" y="6249"/>
                    <a:pt x="649" y="6426"/>
                  </a:cubicBezTo>
                  <a:cubicBezTo>
                    <a:pt x="1063" y="6603"/>
                    <a:pt x="1653" y="6901"/>
                    <a:pt x="1653" y="6901"/>
                  </a:cubicBezTo>
                  <a:cubicBezTo>
                    <a:pt x="1653" y="6901"/>
                    <a:pt x="531" y="7136"/>
                    <a:pt x="649" y="7727"/>
                  </a:cubicBezTo>
                  <a:cubicBezTo>
                    <a:pt x="767" y="8318"/>
                    <a:pt x="1476" y="9086"/>
                    <a:pt x="1653" y="9797"/>
                  </a:cubicBezTo>
                  <a:cubicBezTo>
                    <a:pt x="1830" y="10505"/>
                    <a:pt x="1299" y="11686"/>
                    <a:pt x="1180" y="13992"/>
                  </a:cubicBezTo>
                  <a:cubicBezTo>
                    <a:pt x="1070" y="16134"/>
                    <a:pt x="2950" y="21230"/>
                    <a:pt x="4734" y="21230"/>
                  </a:cubicBezTo>
                  <a:cubicBezTo>
                    <a:pt x="4870" y="21230"/>
                    <a:pt x="5006" y="21200"/>
                    <a:pt x="5140" y="21137"/>
                  </a:cubicBezTo>
                  <a:cubicBezTo>
                    <a:pt x="6633" y="20438"/>
                    <a:pt x="7680" y="19364"/>
                    <a:pt x="4823" y="13409"/>
                  </a:cubicBezTo>
                  <a:cubicBezTo>
                    <a:pt x="4045" y="10986"/>
                    <a:pt x="3239" y="8364"/>
                    <a:pt x="3175" y="7668"/>
                  </a:cubicBezTo>
                  <a:cubicBezTo>
                    <a:pt x="3047" y="6289"/>
                    <a:pt x="2885" y="5405"/>
                    <a:pt x="2851" y="4596"/>
                  </a:cubicBezTo>
                  <a:cubicBezTo>
                    <a:pt x="2851" y="4488"/>
                    <a:pt x="2844" y="4360"/>
                    <a:pt x="2844" y="4201"/>
                  </a:cubicBezTo>
                  <a:cubicBezTo>
                    <a:pt x="2844" y="4176"/>
                    <a:pt x="2844" y="4148"/>
                    <a:pt x="2836" y="4123"/>
                  </a:cubicBezTo>
                  <a:cubicBezTo>
                    <a:pt x="2742" y="3157"/>
                    <a:pt x="2792" y="2546"/>
                    <a:pt x="2880" y="2112"/>
                  </a:cubicBezTo>
                  <a:cubicBezTo>
                    <a:pt x="2891" y="1544"/>
                    <a:pt x="2892" y="1043"/>
                    <a:pt x="2869" y="792"/>
                  </a:cubicBezTo>
                  <a:cubicBezTo>
                    <a:pt x="2817" y="229"/>
                    <a:pt x="2372" y="42"/>
                    <a:pt x="1669" y="1"/>
                  </a:cubicBezTo>
                  <a:close/>
                </a:path>
              </a:pathLst>
            </a:custGeom>
            <a:solidFill>
              <a:schemeClr val="bg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867" dirty="0">
                <a:latin typeface="Fira Sans Extra Condensed" panose="020B0604020202020204" charset="0"/>
              </a:endParaRPr>
            </a:p>
          </p:txBody>
        </p:sp>
        <p:sp>
          <p:nvSpPr>
            <p:cNvPr id="67" name="Google Shape;1617;p68">
              <a:extLst>
                <a:ext uri="{FF2B5EF4-FFF2-40B4-BE49-F238E27FC236}">
                  <a16:creationId xmlns:a16="http://schemas.microsoft.com/office/drawing/2014/main" id="{F70E8994-3CDE-4F86-9CCF-6E112BA753DB}"/>
                </a:ext>
              </a:extLst>
            </p:cNvPr>
            <p:cNvSpPr/>
            <p:nvPr/>
          </p:nvSpPr>
          <p:spPr>
            <a:xfrm>
              <a:off x="7313221" y="887345"/>
              <a:ext cx="721646" cy="1990153"/>
            </a:xfrm>
            <a:custGeom>
              <a:avLst/>
              <a:gdLst/>
              <a:ahLst/>
              <a:cxnLst/>
              <a:rect l="l" t="t" r="r" b="b"/>
              <a:pathLst>
                <a:path w="8413" h="23097" extrusionOk="0">
                  <a:moveTo>
                    <a:pt x="3353" y="0"/>
                  </a:moveTo>
                  <a:cubicBezTo>
                    <a:pt x="2516" y="0"/>
                    <a:pt x="2153" y="690"/>
                    <a:pt x="1735" y="1490"/>
                  </a:cubicBezTo>
                  <a:cubicBezTo>
                    <a:pt x="1683" y="1586"/>
                    <a:pt x="1633" y="1683"/>
                    <a:pt x="1580" y="1780"/>
                  </a:cubicBezTo>
                  <a:cubicBezTo>
                    <a:pt x="668" y="3472"/>
                    <a:pt x="0" y="6501"/>
                    <a:pt x="467" y="8020"/>
                  </a:cubicBezTo>
                  <a:cubicBezTo>
                    <a:pt x="696" y="8765"/>
                    <a:pt x="907" y="9216"/>
                    <a:pt x="1073" y="9580"/>
                  </a:cubicBezTo>
                  <a:cubicBezTo>
                    <a:pt x="1247" y="9952"/>
                    <a:pt x="1360" y="10198"/>
                    <a:pt x="1393" y="10540"/>
                  </a:cubicBezTo>
                  <a:cubicBezTo>
                    <a:pt x="1409" y="10739"/>
                    <a:pt x="1278" y="11338"/>
                    <a:pt x="1111" y="12097"/>
                  </a:cubicBezTo>
                  <a:cubicBezTo>
                    <a:pt x="702" y="13965"/>
                    <a:pt x="84" y="16791"/>
                    <a:pt x="526" y="18478"/>
                  </a:cubicBezTo>
                  <a:cubicBezTo>
                    <a:pt x="1209" y="21078"/>
                    <a:pt x="3089" y="22566"/>
                    <a:pt x="4623" y="23094"/>
                  </a:cubicBezTo>
                  <a:cubicBezTo>
                    <a:pt x="4629" y="23095"/>
                    <a:pt x="4637" y="23097"/>
                    <a:pt x="4643" y="23097"/>
                  </a:cubicBezTo>
                  <a:cubicBezTo>
                    <a:pt x="4666" y="23097"/>
                    <a:pt x="4688" y="23082"/>
                    <a:pt x="4704" y="23058"/>
                  </a:cubicBezTo>
                  <a:cubicBezTo>
                    <a:pt x="4716" y="23027"/>
                    <a:pt x="4699" y="22994"/>
                    <a:pt x="4668" y="22983"/>
                  </a:cubicBezTo>
                  <a:cubicBezTo>
                    <a:pt x="3163" y="22464"/>
                    <a:pt x="1316" y="21002"/>
                    <a:pt x="646" y="18448"/>
                  </a:cubicBezTo>
                  <a:cubicBezTo>
                    <a:pt x="209" y="16789"/>
                    <a:pt x="826" y="13982"/>
                    <a:pt x="1232" y="12123"/>
                  </a:cubicBezTo>
                  <a:cubicBezTo>
                    <a:pt x="1408" y="11323"/>
                    <a:pt x="1534" y="10747"/>
                    <a:pt x="1514" y="10530"/>
                  </a:cubicBezTo>
                  <a:cubicBezTo>
                    <a:pt x="1481" y="10169"/>
                    <a:pt x="1356" y="9899"/>
                    <a:pt x="1184" y="9529"/>
                  </a:cubicBezTo>
                  <a:cubicBezTo>
                    <a:pt x="1019" y="9168"/>
                    <a:pt x="809" y="8720"/>
                    <a:pt x="584" y="7985"/>
                  </a:cubicBezTo>
                  <a:cubicBezTo>
                    <a:pt x="204" y="6753"/>
                    <a:pt x="596" y="3863"/>
                    <a:pt x="1688" y="1836"/>
                  </a:cubicBezTo>
                  <a:cubicBezTo>
                    <a:pt x="1741" y="1736"/>
                    <a:pt x="1792" y="1639"/>
                    <a:pt x="1841" y="1543"/>
                  </a:cubicBezTo>
                  <a:cubicBezTo>
                    <a:pt x="2242" y="777"/>
                    <a:pt x="2588" y="118"/>
                    <a:pt x="3354" y="115"/>
                  </a:cubicBezTo>
                  <a:lnTo>
                    <a:pt x="3363" y="115"/>
                  </a:lnTo>
                  <a:cubicBezTo>
                    <a:pt x="4374" y="115"/>
                    <a:pt x="4790" y="324"/>
                    <a:pt x="4839" y="859"/>
                  </a:cubicBezTo>
                  <a:cubicBezTo>
                    <a:pt x="4872" y="1212"/>
                    <a:pt x="4853" y="2072"/>
                    <a:pt x="4836" y="2905"/>
                  </a:cubicBezTo>
                  <a:cubicBezTo>
                    <a:pt x="4819" y="3618"/>
                    <a:pt x="4805" y="4292"/>
                    <a:pt x="4821" y="4662"/>
                  </a:cubicBezTo>
                  <a:cubicBezTo>
                    <a:pt x="4837" y="5092"/>
                    <a:pt x="4895" y="5544"/>
                    <a:pt x="4961" y="6069"/>
                  </a:cubicBezTo>
                  <a:cubicBezTo>
                    <a:pt x="5020" y="6547"/>
                    <a:pt x="5088" y="7086"/>
                    <a:pt x="5144" y="7739"/>
                  </a:cubicBezTo>
                  <a:cubicBezTo>
                    <a:pt x="5261" y="9108"/>
                    <a:pt x="8166" y="17666"/>
                    <a:pt x="8290" y="18028"/>
                  </a:cubicBezTo>
                  <a:cubicBezTo>
                    <a:pt x="8298" y="18054"/>
                    <a:pt x="8320" y="18069"/>
                    <a:pt x="8345" y="18069"/>
                  </a:cubicBezTo>
                  <a:cubicBezTo>
                    <a:pt x="8351" y="18069"/>
                    <a:pt x="8358" y="18068"/>
                    <a:pt x="8365" y="18065"/>
                  </a:cubicBezTo>
                  <a:cubicBezTo>
                    <a:pt x="8396" y="18055"/>
                    <a:pt x="8412" y="18021"/>
                    <a:pt x="8402" y="17990"/>
                  </a:cubicBezTo>
                  <a:cubicBezTo>
                    <a:pt x="8373" y="17902"/>
                    <a:pt x="5376" y="9083"/>
                    <a:pt x="5261" y="7727"/>
                  </a:cubicBezTo>
                  <a:cubicBezTo>
                    <a:pt x="5204" y="7074"/>
                    <a:pt x="5136" y="6532"/>
                    <a:pt x="5077" y="6054"/>
                  </a:cubicBezTo>
                  <a:cubicBezTo>
                    <a:pt x="5011" y="5534"/>
                    <a:pt x="4955" y="5082"/>
                    <a:pt x="4937" y="4659"/>
                  </a:cubicBezTo>
                  <a:cubicBezTo>
                    <a:pt x="4921" y="4292"/>
                    <a:pt x="4937" y="3620"/>
                    <a:pt x="4951" y="2908"/>
                  </a:cubicBezTo>
                  <a:cubicBezTo>
                    <a:pt x="4970" y="2072"/>
                    <a:pt x="4987" y="1209"/>
                    <a:pt x="4955" y="851"/>
                  </a:cubicBezTo>
                  <a:cubicBezTo>
                    <a:pt x="4886" y="105"/>
                    <a:pt x="4150" y="0"/>
                    <a:pt x="3363" y="0"/>
                  </a:cubicBezTo>
                  <a:close/>
                </a:path>
              </a:pathLst>
            </a:custGeom>
            <a:solidFill>
              <a:schemeClr val="bg1"/>
            </a:solidFill>
            <a:ln>
              <a:solidFill>
                <a:schemeClr val="tx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867">
                <a:latin typeface="Fira Sans Extra Condensed" panose="020B0604020202020204" charset="0"/>
              </a:endParaRPr>
            </a:p>
          </p:txBody>
        </p:sp>
        <p:sp>
          <p:nvSpPr>
            <p:cNvPr id="68" name="Google Shape;1618;p68">
              <a:extLst>
                <a:ext uri="{FF2B5EF4-FFF2-40B4-BE49-F238E27FC236}">
                  <a16:creationId xmlns:a16="http://schemas.microsoft.com/office/drawing/2014/main" id="{FB459094-DD0A-4139-96CE-A18E38BA8A38}"/>
                </a:ext>
              </a:extLst>
            </p:cNvPr>
            <p:cNvSpPr/>
            <p:nvPr/>
          </p:nvSpPr>
          <p:spPr>
            <a:xfrm>
              <a:off x="7480233" y="895099"/>
              <a:ext cx="211270" cy="351295"/>
            </a:xfrm>
            <a:custGeom>
              <a:avLst/>
              <a:gdLst/>
              <a:ahLst/>
              <a:cxnLst/>
              <a:rect l="l" t="t" r="r" b="b"/>
              <a:pathLst>
                <a:path w="2463" h="4077" extrusionOk="0">
                  <a:moveTo>
                    <a:pt x="1242" y="0"/>
                  </a:moveTo>
                  <a:cubicBezTo>
                    <a:pt x="1222" y="0"/>
                    <a:pt x="1204" y="10"/>
                    <a:pt x="1192" y="27"/>
                  </a:cubicBezTo>
                  <a:cubicBezTo>
                    <a:pt x="1142" y="105"/>
                    <a:pt x="0" y="1931"/>
                    <a:pt x="332" y="3259"/>
                  </a:cubicBezTo>
                  <a:cubicBezTo>
                    <a:pt x="416" y="3598"/>
                    <a:pt x="594" y="3835"/>
                    <a:pt x="864" y="3964"/>
                  </a:cubicBezTo>
                  <a:cubicBezTo>
                    <a:pt x="1035" y="4047"/>
                    <a:pt x="1226" y="4076"/>
                    <a:pt x="1415" y="4076"/>
                  </a:cubicBezTo>
                  <a:cubicBezTo>
                    <a:pt x="1916" y="4076"/>
                    <a:pt x="2396" y="3861"/>
                    <a:pt x="2420" y="3848"/>
                  </a:cubicBezTo>
                  <a:cubicBezTo>
                    <a:pt x="2449" y="3835"/>
                    <a:pt x="2463" y="3799"/>
                    <a:pt x="2449" y="3770"/>
                  </a:cubicBezTo>
                  <a:cubicBezTo>
                    <a:pt x="2441" y="3748"/>
                    <a:pt x="2419" y="3736"/>
                    <a:pt x="2396" y="3736"/>
                  </a:cubicBezTo>
                  <a:cubicBezTo>
                    <a:pt x="2388" y="3736"/>
                    <a:pt x="2380" y="3737"/>
                    <a:pt x="2373" y="3740"/>
                  </a:cubicBezTo>
                  <a:cubicBezTo>
                    <a:pt x="2366" y="3744"/>
                    <a:pt x="1890" y="3957"/>
                    <a:pt x="1409" y="3957"/>
                  </a:cubicBezTo>
                  <a:cubicBezTo>
                    <a:pt x="1237" y="3957"/>
                    <a:pt x="1065" y="3930"/>
                    <a:pt x="914" y="3857"/>
                  </a:cubicBezTo>
                  <a:cubicBezTo>
                    <a:pt x="679" y="3743"/>
                    <a:pt x="522" y="3533"/>
                    <a:pt x="445" y="3229"/>
                  </a:cubicBezTo>
                  <a:cubicBezTo>
                    <a:pt x="127" y="1951"/>
                    <a:pt x="1281" y="109"/>
                    <a:pt x="1291" y="90"/>
                  </a:cubicBezTo>
                  <a:cubicBezTo>
                    <a:pt x="1307" y="62"/>
                    <a:pt x="1300" y="25"/>
                    <a:pt x="1273" y="9"/>
                  </a:cubicBezTo>
                  <a:cubicBezTo>
                    <a:pt x="1263" y="3"/>
                    <a:pt x="1252" y="0"/>
                    <a:pt x="1242" y="0"/>
                  </a:cubicBezTo>
                  <a:close/>
                </a:path>
              </a:pathLst>
            </a:custGeom>
            <a:grp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867">
                <a:latin typeface="Fira Sans Extra Condensed" panose="020B0604020202020204" charset="0"/>
              </a:endParaRPr>
            </a:p>
          </p:txBody>
        </p:sp>
        <p:sp>
          <p:nvSpPr>
            <p:cNvPr id="69" name="Google Shape;1619;p68">
              <a:extLst>
                <a:ext uri="{FF2B5EF4-FFF2-40B4-BE49-F238E27FC236}">
                  <a16:creationId xmlns:a16="http://schemas.microsoft.com/office/drawing/2014/main" id="{948DE456-A15E-4FED-A880-66DD6E69047A}"/>
                </a:ext>
              </a:extLst>
            </p:cNvPr>
            <p:cNvSpPr/>
            <p:nvPr/>
          </p:nvSpPr>
          <p:spPr>
            <a:xfrm>
              <a:off x="7566955" y="1329453"/>
              <a:ext cx="128323" cy="28004"/>
            </a:xfrm>
            <a:custGeom>
              <a:avLst/>
              <a:gdLst/>
              <a:ahLst/>
              <a:cxnLst/>
              <a:rect l="l" t="t" r="r" b="b"/>
              <a:pathLst>
                <a:path w="1496" h="325" extrusionOk="0">
                  <a:moveTo>
                    <a:pt x="1430" y="0"/>
                  </a:moveTo>
                  <a:cubicBezTo>
                    <a:pt x="1422" y="0"/>
                    <a:pt x="1414" y="2"/>
                    <a:pt x="1406" y="5"/>
                  </a:cubicBezTo>
                  <a:cubicBezTo>
                    <a:pt x="952" y="206"/>
                    <a:pt x="68" y="207"/>
                    <a:pt x="59" y="207"/>
                  </a:cubicBezTo>
                  <a:cubicBezTo>
                    <a:pt x="25" y="207"/>
                    <a:pt x="0" y="234"/>
                    <a:pt x="0" y="266"/>
                  </a:cubicBezTo>
                  <a:cubicBezTo>
                    <a:pt x="0" y="300"/>
                    <a:pt x="27" y="325"/>
                    <a:pt x="59" y="325"/>
                  </a:cubicBezTo>
                  <a:cubicBezTo>
                    <a:pt x="96" y="325"/>
                    <a:pt x="977" y="324"/>
                    <a:pt x="1453" y="111"/>
                  </a:cubicBezTo>
                  <a:cubicBezTo>
                    <a:pt x="1483" y="98"/>
                    <a:pt x="1496" y="64"/>
                    <a:pt x="1483" y="35"/>
                  </a:cubicBezTo>
                  <a:cubicBezTo>
                    <a:pt x="1474" y="13"/>
                    <a:pt x="1452" y="0"/>
                    <a:pt x="1430" y="0"/>
                  </a:cubicBezTo>
                  <a:close/>
                </a:path>
              </a:pathLst>
            </a:custGeom>
            <a:grp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867">
                <a:latin typeface="Fira Sans Extra Condensed" panose="020B0604020202020204" charset="0"/>
              </a:endParaRPr>
            </a:p>
          </p:txBody>
        </p:sp>
        <p:sp>
          <p:nvSpPr>
            <p:cNvPr id="70" name="Google Shape;1620;p68">
              <a:extLst>
                <a:ext uri="{FF2B5EF4-FFF2-40B4-BE49-F238E27FC236}">
                  <a16:creationId xmlns:a16="http://schemas.microsoft.com/office/drawing/2014/main" id="{A770B0CA-2592-419B-A94E-7F301EDD7EB1}"/>
                </a:ext>
              </a:extLst>
            </p:cNvPr>
            <p:cNvSpPr/>
            <p:nvPr/>
          </p:nvSpPr>
          <p:spPr>
            <a:xfrm>
              <a:off x="7560093" y="1378998"/>
              <a:ext cx="132784" cy="26280"/>
            </a:xfrm>
            <a:custGeom>
              <a:avLst/>
              <a:gdLst/>
              <a:ahLst/>
              <a:cxnLst/>
              <a:rect l="l" t="t" r="r" b="b"/>
              <a:pathLst>
                <a:path w="1548" h="305" extrusionOk="0">
                  <a:moveTo>
                    <a:pt x="1481" y="0"/>
                  </a:moveTo>
                  <a:cubicBezTo>
                    <a:pt x="1473" y="0"/>
                    <a:pt x="1465" y="2"/>
                    <a:pt x="1458" y="5"/>
                  </a:cubicBezTo>
                  <a:cubicBezTo>
                    <a:pt x="1053" y="171"/>
                    <a:pt x="380" y="185"/>
                    <a:pt x="147" y="185"/>
                  </a:cubicBezTo>
                  <a:cubicBezTo>
                    <a:pt x="95" y="185"/>
                    <a:pt x="65" y="185"/>
                    <a:pt x="64" y="185"/>
                  </a:cubicBezTo>
                  <a:cubicBezTo>
                    <a:pt x="63" y="185"/>
                    <a:pt x="62" y="185"/>
                    <a:pt x="61" y="185"/>
                  </a:cubicBezTo>
                  <a:cubicBezTo>
                    <a:pt x="27" y="185"/>
                    <a:pt x="5" y="209"/>
                    <a:pt x="3" y="242"/>
                  </a:cubicBezTo>
                  <a:cubicBezTo>
                    <a:pt x="0" y="275"/>
                    <a:pt x="27" y="303"/>
                    <a:pt x="59" y="303"/>
                  </a:cubicBezTo>
                  <a:cubicBezTo>
                    <a:pt x="67" y="304"/>
                    <a:pt x="102" y="304"/>
                    <a:pt x="160" y="304"/>
                  </a:cubicBezTo>
                  <a:cubicBezTo>
                    <a:pt x="412" y="304"/>
                    <a:pt x="1081" y="286"/>
                    <a:pt x="1504" y="113"/>
                  </a:cubicBezTo>
                  <a:cubicBezTo>
                    <a:pt x="1533" y="101"/>
                    <a:pt x="1548" y="65"/>
                    <a:pt x="1536" y="36"/>
                  </a:cubicBezTo>
                  <a:cubicBezTo>
                    <a:pt x="1526" y="14"/>
                    <a:pt x="1504" y="0"/>
                    <a:pt x="1481" y="0"/>
                  </a:cubicBezTo>
                  <a:close/>
                </a:path>
              </a:pathLst>
            </a:custGeom>
            <a:solidFill>
              <a:schemeClr val="bg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867">
                <a:latin typeface="Fira Sans Extra Condensed" panose="020B0604020202020204" charset="0"/>
              </a:endParaRPr>
            </a:p>
          </p:txBody>
        </p:sp>
        <p:sp>
          <p:nvSpPr>
            <p:cNvPr id="71" name="Google Shape;1621;p68">
              <a:extLst>
                <a:ext uri="{FF2B5EF4-FFF2-40B4-BE49-F238E27FC236}">
                  <a16:creationId xmlns:a16="http://schemas.microsoft.com/office/drawing/2014/main" id="{ABDC3879-E917-4690-B550-91B3540B87EE}"/>
                </a:ext>
              </a:extLst>
            </p:cNvPr>
            <p:cNvSpPr/>
            <p:nvPr/>
          </p:nvSpPr>
          <p:spPr>
            <a:xfrm>
              <a:off x="7531614" y="1463008"/>
              <a:ext cx="204150" cy="64796"/>
            </a:xfrm>
            <a:custGeom>
              <a:avLst/>
              <a:gdLst/>
              <a:ahLst/>
              <a:cxnLst/>
              <a:rect l="l" t="t" r="r" b="b"/>
              <a:pathLst>
                <a:path w="2380" h="752" extrusionOk="0">
                  <a:moveTo>
                    <a:pt x="2315" y="0"/>
                  </a:moveTo>
                  <a:cubicBezTo>
                    <a:pt x="2298" y="0"/>
                    <a:pt x="2281" y="7"/>
                    <a:pt x="2269" y="20"/>
                  </a:cubicBezTo>
                  <a:cubicBezTo>
                    <a:pt x="2263" y="28"/>
                    <a:pt x="1719" y="632"/>
                    <a:pt x="760" y="632"/>
                  </a:cubicBezTo>
                  <a:cubicBezTo>
                    <a:pt x="553" y="632"/>
                    <a:pt x="327" y="604"/>
                    <a:pt x="83" y="536"/>
                  </a:cubicBezTo>
                  <a:cubicBezTo>
                    <a:pt x="78" y="535"/>
                    <a:pt x="72" y="534"/>
                    <a:pt x="67" y="534"/>
                  </a:cubicBezTo>
                  <a:cubicBezTo>
                    <a:pt x="41" y="534"/>
                    <a:pt x="18" y="551"/>
                    <a:pt x="10" y="577"/>
                  </a:cubicBezTo>
                  <a:cubicBezTo>
                    <a:pt x="1" y="610"/>
                    <a:pt x="20" y="641"/>
                    <a:pt x="51" y="651"/>
                  </a:cubicBezTo>
                  <a:cubicBezTo>
                    <a:pt x="307" y="722"/>
                    <a:pt x="543" y="751"/>
                    <a:pt x="760" y="751"/>
                  </a:cubicBezTo>
                  <a:cubicBezTo>
                    <a:pt x="1774" y="751"/>
                    <a:pt x="2349" y="107"/>
                    <a:pt x="2357" y="98"/>
                  </a:cubicBezTo>
                  <a:cubicBezTo>
                    <a:pt x="2379" y="73"/>
                    <a:pt x="2375" y="37"/>
                    <a:pt x="2351" y="14"/>
                  </a:cubicBezTo>
                  <a:cubicBezTo>
                    <a:pt x="2341" y="5"/>
                    <a:pt x="2328" y="0"/>
                    <a:pt x="2315" y="0"/>
                  </a:cubicBezTo>
                  <a:close/>
                </a:path>
              </a:pathLst>
            </a:custGeom>
            <a:grp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867">
                <a:latin typeface="Fira Sans Extra Condensed" panose="020B0604020202020204" charset="0"/>
              </a:endParaRPr>
            </a:p>
          </p:txBody>
        </p:sp>
        <p:sp>
          <p:nvSpPr>
            <p:cNvPr id="72" name="Google Shape;1622;p68">
              <a:extLst>
                <a:ext uri="{FF2B5EF4-FFF2-40B4-BE49-F238E27FC236}">
                  <a16:creationId xmlns:a16="http://schemas.microsoft.com/office/drawing/2014/main" id="{38C45B59-5276-4933-83E4-A5BA5F765D6F}"/>
                </a:ext>
              </a:extLst>
            </p:cNvPr>
            <p:cNvSpPr/>
            <p:nvPr/>
          </p:nvSpPr>
          <p:spPr>
            <a:xfrm>
              <a:off x="7368977" y="870887"/>
              <a:ext cx="106021" cy="234455"/>
            </a:xfrm>
            <a:custGeom>
              <a:avLst/>
              <a:gdLst/>
              <a:ahLst/>
              <a:cxnLst/>
              <a:rect l="l" t="t" r="r" b="b"/>
              <a:pathLst>
                <a:path w="1236" h="2721" extrusionOk="0">
                  <a:moveTo>
                    <a:pt x="1168" y="1"/>
                  </a:moveTo>
                  <a:cubicBezTo>
                    <a:pt x="1148" y="1"/>
                    <a:pt x="1129" y="11"/>
                    <a:pt x="1117" y="29"/>
                  </a:cubicBezTo>
                  <a:cubicBezTo>
                    <a:pt x="1108" y="41"/>
                    <a:pt x="320" y="1313"/>
                    <a:pt x="7" y="2646"/>
                  </a:cubicBezTo>
                  <a:cubicBezTo>
                    <a:pt x="0" y="2679"/>
                    <a:pt x="19" y="2711"/>
                    <a:pt x="52" y="2719"/>
                  </a:cubicBezTo>
                  <a:cubicBezTo>
                    <a:pt x="55" y="2720"/>
                    <a:pt x="61" y="2720"/>
                    <a:pt x="65" y="2720"/>
                  </a:cubicBezTo>
                  <a:cubicBezTo>
                    <a:pt x="90" y="2720"/>
                    <a:pt x="117" y="2701"/>
                    <a:pt x="121" y="2674"/>
                  </a:cubicBezTo>
                  <a:cubicBezTo>
                    <a:pt x="430" y="1358"/>
                    <a:pt x="1210" y="104"/>
                    <a:pt x="1217" y="91"/>
                  </a:cubicBezTo>
                  <a:cubicBezTo>
                    <a:pt x="1235" y="63"/>
                    <a:pt x="1226" y="26"/>
                    <a:pt x="1198" y="10"/>
                  </a:cubicBezTo>
                  <a:cubicBezTo>
                    <a:pt x="1189" y="4"/>
                    <a:pt x="1178" y="1"/>
                    <a:pt x="1168" y="1"/>
                  </a:cubicBezTo>
                  <a:close/>
                </a:path>
              </a:pathLst>
            </a:custGeom>
            <a:grp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867">
                <a:latin typeface="Fira Sans Extra Condensed" panose="020B0604020202020204" charset="0"/>
              </a:endParaRPr>
            </a:p>
          </p:txBody>
        </p:sp>
        <p:sp>
          <p:nvSpPr>
            <p:cNvPr id="73" name="Google Shape;1623;p68">
              <a:extLst>
                <a:ext uri="{FF2B5EF4-FFF2-40B4-BE49-F238E27FC236}">
                  <a16:creationId xmlns:a16="http://schemas.microsoft.com/office/drawing/2014/main" id="{A648F044-AC1D-4422-8B69-AB072A80D27D}"/>
                </a:ext>
              </a:extLst>
            </p:cNvPr>
            <p:cNvSpPr/>
            <p:nvPr/>
          </p:nvSpPr>
          <p:spPr>
            <a:xfrm>
              <a:off x="7321542" y="864080"/>
              <a:ext cx="106021" cy="234369"/>
            </a:xfrm>
            <a:custGeom>
              <a:avLst/>
              <a:gdLst/>
              <a:ahLst/>
              <a:cxnLst/>
              <a:rect l="l" t="t" r="r" b="b"/>
              <a:pathLst>
                <a:path w="1236" h="2720" extrusionOk="0">
                  <a:moveTo>
                    <a:pt x="1168" y="0"/>
                  </a:moveTo>
                  <a:cubicBezTo>
                    <a:pt x="1149" y="0"/>
                    <a:pt x="1129" y="10"/>
                    <a:pt x="1118" y="29"/>
                  </a:cubicBezTo>
                  <a:cubicBezTo>
                    <a:pt x="1109" y="42"/>
                    <a:pt x="323" y="1312"/>
                    <a:pt x="8" y="2646"/>
                  </a:cubicBezTo>
                  <a:cubicBezTo>
                    <a:pt x="0" y="2680"/>
                    <a:pt x="20" y="2711"/>
                    <a:pt x="52" y="2718"/>
                  </a:cubicBezTo>
                  <a:cubicBezTo>
                    <a:pt x="55" y="2720"/>
                    <a:pt x="61" y="2720"/>
                    <a:pt x="65" y="2720"/>
                  </a:cubicBezTo>
                  <a:cubicBezTo>
                    <a:pt x="92" y="2720"/>
                    <a:pt x="117" y="2702"/>
                    <a:pt x="121" y="2674"/>
                  </a:cubicBezTo>
                  <a:cubicBezTo>
                    <a:pt x="431" y="1361"/>
                    <a:pt x="1210" y="104"/>
                    <a:pt x="1218" y="90"/>
                  </a:cubicBezTo>
                  <a:cubicBezTo>
                    <a:pt x="1235" y="64"/>
                    <a:pt x="1227" y="27"/>
                    <a:pt x="1199" y="9"/>
                  </a:cubicBezTo>
                  <a:cubicBezTo>
                    <a:pt x="1189" y="3"/>
                    <a:pt x="1179" y="0"/>
                    <a:pt x="1168" y="0"/>
                  </a:cubicBezTo>
                  <a:close/>
                </a:path>
              </a:pathLst>
            </a:custGeom>
            <a:grp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867">
                <a:latin typeface="Fira Sans Extra Condensed" panose="020B0604020202020204" charset="0"/>
              </a:endParaRPr>
            </a:p>
          </p:txBody>
        </p:sp>
      </p:grpSp>
      <p:sp>
        <p:nvSpPr>
          <p:cNvPr id="6" name="Google Shape;1624;p68">
            <a:extLst>
              <a:ext uri="{FF2B5EF4-FFF2-40B4-BE49-F238E27FC236}">
                <a16:creationId xmlns:a16="http://schemas.microsoft.com/office/drawing/2014/main" id="{9FF32ED0-574A-4629-90B9-4DEFBEB4B4E1}"/>
              </a:ext>
            </a:extLst>
          </p:cNvPr>
          <p:cNvSpPr txBox="1">
            <a:spLocks noGrp="1"/>
          </p:cNvSpPr>
          <p:nvPr/>
        </p:nvSpPr>
        <p:spPr>
          <a:xfrm>
            <a:off x="908945" y="737788"/>
            <a:ext cx="5712000" cy="1330400"/>
          </a:xfrm>
          <a:prstGeom prst="rect">
            <a:avLst/>
          </a:prstGeom>
        </p:spPr>
        <p:txBody>
          <a:bodyPr spcFirstLastPara="1" vert="horz" wrap="square" lIns="121900" tIns="121900" rIns="121900" bIns="121900" rtlCol="0" anchor="ctr" anchorCtr="0">
            <a:noAutofit/>
          </a:bodyPr>
          <a:lstStyle>
            <a:lvl1pPr lvl="0" algn="ctr" defTabSz="685800" rtl="0" eaLnBrk="1" latinLnBrk="0" hangingPunct="1">
              <a:lnSpc>
                <a:spcPct val="90000"/>
              </a:lnSpc>
              <a:spcBef>
                <a:spcPts val="0"/>
              </a:spcBef>
              <a:spcAft>
                <a:spcPts val="0"/>
              </a:spcAft>
              <a:buSzPts val="5200"/>
              <a:buNone/>
              <a:defRPr sz="8000" kern="1200">
                <a:solidFill>
                  <a:schemeClr val="accent1"/>
                </a:solidFill>
                <a:latin typeface="+mj-lt"/>
                <a:ea typeface="+mj-ea"/>
                <a:cs typeface="+mj-cs"/>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r>
              <a:rPr lang="ar-AE" sz="9600" dirty="0">
                <a:solidFill>
                  <a:srgbClr val="00B050"/>
                </a:solidFill>
                <a:latin typeface="Jameel Noori Nastaleeq" panose="02000503000000000004" pitchFamily="2" charset="-78"/>
                <a:cs typeface="Jameel Noori Nastaleeq" panose="02000503000000000004" pitchFamily="2" charset="-78"/>
              </a:rPr>
              <a:t>شکریہ</a:t>
            </a:r>
            <a:endParaRPr sz="10666" b="1" dirty="0">
              <a:solidFill>
                <a:srgbClr val="00B050"/>
              </a:solidFill>
              <a:latin typeface="Jameel Noori Nastaleeq" panose="02000503000000000004" pitchFamily="2" charset="-78"/>
              <a:cs typeface="Jameel Noori Nastaleeq" panose="02000503000000000004" pitchFamily="2" charset="-78"/>
            </a:endParaRPr>
          </a:p>
        </p:txBody>
      </p:sp>
      <p:sp>
        <p:nvSpPr>
          <p:cNvPr id="7" name="Google Shape;1625;p68">
            <a:extLst>
              <a:ext uri="{FF2B5EF4-FFF2-40B4-BE49-F238E27FC236}">
                <a16:creationId xmlns:a16="http://schemas.microsoft.com/office/drawing/2014/main" id="{AF2505FA-BF51-43B8-B78C-173EC13C0261}"/>
              </a:ext>
            </a:extLst>
          </p:cNvPr>
          <p:cNvSpPr txBox="1">
            <a:spLocks noGrp="1"/>
          </p:cNvSpPr>
          <p:nvPr/>
        </p:nvSpPr>
        <p:spPr>
          <a:xfrm>
            <a:off x="975096" y="2107801"/>
            <a:ext cx="5725200" cy="1706800"/>
          </a:xfrm>
          <a:prstGeom prst="rect">
            <a:avLst/>
          </a:prstGeom>
        </p:spPr>
        <p:txBody>
          <a:bodyPr spcFirstLastPara="1" vert="horz" wrap="square" lIns="121900" tIns="121900" rIns="121900" bIns="121900" rtlCol="0" anchor="ctr" anchorCtr="0">
            <a:noAutofit/>
          </a:bodyPr>
          <a:lstStyle>
            <a:lvl1pPr marL="171450" lvl="0" indent="-137160" algn="ctr" defTabSz="685800" rtl="0" eaLnBrk="1" latinLnBrk="0" hangingPunct="1">
              <a:lnSpc>
                <a:spcPct val="100000"/>
              </a:lnSpc>
              <a:spcBef>
                <a:spcPts val="0"/>
              </a:spcBef>
              <a:spcAft>
                <a:spcPts val="0"/>
              </a:spcAft>
              <a:buClr>
                <a:schemeClr val="accent1"/>
              </a:buClr>
              <a:buSzPts val="1400"/>
              <a:buFont typeface="Corbel" pitchFamily="34" charset="0"/>
              <a:buNone/>
              <a:defRPr sz="1600" kern="1200">
                <a:solidFill>
                  <a:schemeClr val="accent1"/>
                </a:solidFill>
                <a:latin typeface="+mn-lt"/>
                <a:ea typeface="+mn-ea"/>
                <a:cs typeface="+mn-cs"/>
              </a:defRPr>
            </a:lvl1pPr>
            <a:lvl2pPr marL="342900" lvl="1" indent="-137160" algn="ctr" defTabSz="685800" rtl="0" eaLnBrk="1" latinLnBrk="0" hangingPunct="1">
              <a:lnSpc>
                <a:spcPct val="100000"/>
              </a:lnSpc>
              <a:spcBef>
                <a:spcPts val="0"/>
              </a:spcBef>
              <a:spcAft>
                <a:spcPts val="0"/>
              </a:spcAft>
              <a:buClr>
                <a:schemeClr val="accent1"/>
              </a:buClr>
              <a:buSzPts val="1800"/>
              <a:buFont typeface="Corbel" pitchFamily="34" charset="0"/>
              <a:buNone/>
              <a:defRPr sz="1800" kern="1200">
                <a:solidFill>
                  <a:schemeClr val="accent1"/>
                </a:solidFill>
                <a:latin typeface="+mn-lt"/>
                <a:ea typeface="+mn-ea"/>
                <a:cs typeface="+mn-cs"/>
              </a:defRPr>
            </a:lvl2pPr>
            <a:lvl3pPr marL="548640" lvl="2" indent="-137160" algn="ctr" defTabSz="685800" rtl="0" eaLnBrk="1" latinLnBrk="0" hangingPunct="1">
              <a:lnSpc>
                <a:spcPct val="100000"/>
              </a:lnSpc>
              <a:spcBef>
                <a:spcPts val="0"/>
              </a:spcBef>
              <a:spcAft>
                <a:spcPts val="0"/>
              </a:spcAft>
              <a:buClr>
                <a:schemeClr val="accent1"/>
              </a:buClr>
              <a:buSzPts val="1800"/>
              <a:buFont typeface="Corbel" pitchFamily="34" charset="0"/>
              <a:buNone/>
              <a:defRPr sz="1800" kern="1200">
                <a:solidFill>
                  <a:schemeClr val="accent1"/>
                </a:solidFill>
                <a:latin typeface="+mn-lt"/>
                <a:ea typeface="+mn-ea"/>
                <a:cs typeface="+mn-cs"/>
              </a:defRPr>
            </a:lvl3pPr>
            <a:lvl4pPr marL="754380" lvl="3" indent="-137160" algn="ctr" defTabSz="685800" rtl="0" eaLnBrk="1" latinLnBrk="0" hangingPunct="1">
              <a:lnSpc>
                <a:spcPct val="100000"/>
              </a:lnSpc>
              <a:spcBef>
                <a:spcPts val="0"/>
              </a:spcBef>
              <a:spcAft>
                <a:spcPts val="0"/>
              </a:spcAft>
              <a:buClr>
                <a:schemeClr val="accent1"/>
              </a:buClr>
              <a:buSzPts val="1800"/>
              <a:buFont typeface="Corbel" pitchFamily="34" charset="0"/>
              <a:buNone/>
              <a:defRPr sz="1800" kern="1200">
                <a:solidFill>
                  <a:schemeClr val="accent1"/>
                </a:solidFill>
                <a:latin typeface="+mn-lt"/>
                <a:ea typeface="+mn-ea"/>
                <a:cs typeface="+mn-cs"/>
              </a:defRPr>
            </a:lvl4pPr>
            <a:lvl5pPr marL="960120" lvl="4" indent="-137160" algn="ctr" defTabSz="685800" rtl="0" eaLnBrk="1" latinLnBrk="0" hangingPunct="1">
              <a:lnSpc>
                <a:spcPct val="100000"/>
              </a:lnSpc>
              <a:spcBef>
                <a:spcPts val="0"/>
              </a:spcBef>
              <a:spcAft>
                <a:spcPts val="0"/>
              </a:spcAft>
              <a:buClr>
                <a:schemeClr val="accent1"/>
              </a:buClr>
              <a:buSzPts val="1800"/>
              <a:buFont typeface="Corbel" pitchFamily="34" charset="0"/>
              <a:buNone/>
              <a:defRPr sz="1800" kern="1200">
                <a:solidFill>
                  <a:schemeClr val="accent1"/>
                </a:solidFill>
                <a:latin typeface="+mn-lt"/>
                <a:ea typeface="+mn-ea"/>
                <a:cs typeface="+mn-cs"/>
              </a:defRPr>
            </a:lvl5pPr>
            <a:lvl6pPr marL="1200000" lvl="5" indent="-171450" algn="ctr" defTabSz="685800" rtl="0" eaLnBrk="1" latinLnBrk="0" hangingPunct="1">
              <a:lnSpc>
                <a:spcPct val="100000"/>
              </a:lnSpc>
              <a:spcBef>
                <a:spcPts val="0"/>
              </a:spcBef>
              <a:spcAft>
                <a:spcPts val="0"/>
              </a:spcAft>
              <a:buClr>
                <a:schemeClr val="accent1"/>
              </a:buClr>
              <a:buSzPts val="1800"/>
              <a:buFont typeface="Corbel" pitchFamily="34" charset="0"/>
              <a:buNone/>
              <a:defRPr sz="1800" kern="1200">
                <a:solidFill>
                  <a:schemeClr val="accent1"/>
                </a:solidFill>
                <a:latin typeface="+mn-lt"/>
                <a:ea typeface="+mn-ea"/>
                <a:cs typeface="+mn-cs"/>
              </a:defRPr>
            </a:lvl6pPr>
            <a:lvl7pPr marL="1425000" lvl="6" indent="-171450" algn="ctr" defTabSz="685800" rtl="0" eaLnBrk="1" latinLnBrk="0" hangingPunct="1">
              <a:lnSpc>
                <a:spcPct val="100000"/>
              </a:lnSpc>
              <a:spcBef>
                <a:spcPts val="0"/>
              </a:spcBef>
              <a:spcAft>
                <a:spcPts val="0"/>
              </a:spcAft>
              <a:buClr>
                <a:schemeClr val="accent1"/>
              </a:buClr>
              <a:buSzPts val="1800"/>
              <a:buFont typeface="Corbel" pitchFamily="34" charset="0"/>
              <a:buNone/>
              <a:defRPr sz="1800" kern="1200">
                <a:solidFill>
                  <a:schemeClr val="accent1"/>
                </a:solidFill>
                <a:latin typeface="+mn-lt"/>
                <a:ea typeface="+mn-ea"/>
                <a:cs typeface="+mn-cs"/>
              </a:defRPr>
            </a:lvl7pPr>
            <a:lvl8pPr marL="1650000" lvl="7" indent="-171450" algn="ctr" defTabSz="685800" rtl="0" eaLnBrk="1" latinLnBrk="0" hangingPunct="1">
              <a:lnSpc>
                <a:spcPct val="100000"/>
              </a:lnSpc>
              <a:spcBef>
                <a:spcPts val="0"/>
              </a:spcBef>
              <a:spcAft>
                <a:spcPts val="0"/>
              </a:spcAft>
              <a:buClr>
                <a:schemeClr val="accent1"/>
              </a:buClr>
              <a:buSzPts val="1800"/>
              <a:buFont typeface="Corbel" pitchFamily="34" charset="0"/>
              <a:buNone/>
              <a:defRPr sz="1800" kern="1200">
                <a:solidFill>
                  <a:schemeClr val="accent1"/>
                </a:solidFill>
                <a:latin typeface="+mn-lt"/>
                <a:ea typeface="+mn-ea"/>
                <a:cs typeface="+mn-cs"/>
              </a:defRPr>
            </a:lvl8pPr>
            <a:lvl9pPr marL="1875000" lvl="8" indent="-171450" algn="ctr" defTabSz="685800" rtl="0" eaLnBrk="1" latinLnBrk="0" hangingPunct="1">
              <a:lnSpc>
                <a:spcPct val="100000"/>
              </a:lnSpc>
              <a:spcBef>
                <a:spcPts val="0"/>
              </a:spcBef>
              <a:spcAft>
                <a:spcPts val="0"/>
              </a:spcAft>
              <a:buClr>
                <a:schemeClr val="accent1"/>
              </a:buClr>
              <a:buSzPts val="1800"/>
              <a:buFont typeface="Corbel" pitchFamily="34" charset="0"/>
              <a:buNone/>
              <a:defRPr sz="1800" kern="1200">
                <a:solidFill>
                  <a:schemeClr val="accent1"/>
                </a:solidFill>
                <a:latin typeface="+mn-lt"/>
                <a:ea typeface="+mn-ea"/>
                <a:cs typeface="+mn-cs"/>
              </a:defRPr>
            </a:lvl9pPr>
          </a:lstStyle>
          <a:p>
            <a:r>
              <a:rPr lang="ar-AE" sz="2400" b="1" dirty="0">
                <a:solidFill>
                  <a:srgbClr val="92D050"/>
                </a:solidFill>
                <a:latin typeface="Jameel Noori Nastaleeq" panose="02000503000000000004" pitchFamily="2" charset="-78"/>
                <a:cs typeface="Jameel Noori Nastaleeq" panose="02000503000000000004" pitchFamily="2" charset="-78"/>
              </a:rPr>
              <a:t>کیا آپ کے پاس کوئی سوال ہے؟</a:t>
            </a:r>
            <a:endParaRPr lang="ar-AE" sz="2400" dirty="0">
              <a:solidFill>
                <a:srgbClr val="92D050"/>
              </a:solidFill>
              <a:latin typeface="Jameel Noori Nastaleeq" panose="02000503000000000004" pitchFamily="2" charset="-78"/>
              <a:cs typeface="Jameel Noori Nastaleeq" panose="02000503000000000004" pitchFamily="2" charset="-78"/>
            </a:endParaRPr>
          </a:p>
          <a:p>
            <a:pPr marL="0" indent="0">
              <a:lnSpc>
                <a:spcPct val="150000"/>
              </a:lnSpc>
              <a:buClr>
                <a:schemeClr val="lt1"/>
              </a:buClr>
              <a:buSzPts val="1100"/>
            </a:pPr>
            <a:r>
              <a:rPr lang="en-US" sz="1867" dirty="0">
                <a:solidFill>
                  <a:schemeClr val="tx1">
                    <a:lumMod val="50000"/>
                    <a:lumOff val="50000"/>
                  </a:schemeClr>
                </a:solidFill>
                <a:latin typeface="Fira Sans Extra Condensed" panose="020B0604020202020204" charset="0"/>
                <a:hlinkClick r:id="rId2">
                  <a:extLst>
                    <a:ext uri="{A12FA001-AC4F-418D-AE19-62706E023703}">
                      <ahyp:hlinkClr xmlns:ahyp="http://schemas.microsoft.com/office/drawing/2018/hyperlinkcolor" val="tx"/>
                    </a:ext>
                  </a:extLst>
                </a:hlinkClick>
              </a:rPr>
              <a:t>info@taleemfinance.com</a:t>
            </a:r>
            <a:endParaRPr lang="en-US" sz="1867" dirty="0">
              <a:solidFill>
                <a:schemeClr val="tx1">
                  <a:lumMod val="50000"/>
                  <a:lumOff val="50000"/>
                </a:schemeClr>
              </a:solidFill>
              <a:latin typeface="Fira Sans Extra Condensed" panose="020B0604020202020204" charset="0"/>
            </a:endParaRPr>
          </a:p>
          <a:p>
            <a:pPr marL="0" indent="0">
              <a:lnSpc>
                <a:spcPct val="150000"/>
              </a:lnSpc>
              <a:buClr>
                <a:schemeClr val="lt1"/>
              </a:buClr>
              <a:buSzPts val="1100"/>
            </a:pPr>
            <a:r>
              <a:rPr lang="en-US" sz="1867" dirty="0">
                <a:solidFill>
                  <a:schemeClr val="tx1">
                    <a:lumMod val="50000"/>
                    <a:lumOff val="50000"/>
                  </a:schemeClr>
                </a:solidFill>
                <a:latin typeface="Fira Sans Extra Condensed" panose="020B0604020202020204" charset="0"/>
              </a:rPr>
              <a:t>+92 423 5246536 – 7</a:t>
            </a:r>
          </a:p>
          <a:p>
            <a:pPr marL="0" indent="0">
              <a:lnSpc>
                <a:spcPct val="150000"/>
              </a:lnSpc>
              <a:buClr>
                <a:schemeClr val="lt1"/>
              </a:buClr>
              <a:buSzPts val="1100"/>
            </a:pPr>
            <a:r>
              <a:rPr lang="en-US" sz="1867" dirty="0">
                <a:solidFill>
                  <a:schemeClr val="tx1">
                    <a:lumMod val="50000"/>
                    <a:lumOff val="50000"/>
                  </a:schemeClr>
                </a:solidFill>
                <a:latin typeface="Fira Sans Extra Condensed" panose="020B0604020202020204" charset="0"/>
              </a:rPr>
              <a:t>www.taleemfinance.com</a:t>
            </a:r>
            <a:endParaRPr sz="1867" dirty="0">
              <a:solidFill>
                <a:schemeClr val="tx1">
                  <a:lumMod val="50000"/>
                  <a:lumOff val="50000"/>
                </a:schemeClr>
              </a:solidFill>
              <a:latin typeface="Fira Sans Extra Condensed" panose="020B0604020202020204" charset="0"/>
            </a:endParaRPr>
          </a:p>
        </p:txBody>
      </p:sp>
      <p:sp>
        <p:nvSpPr>
          <p:cNvPr id="9" name="Google Shape;1627;p68">
            <a:extLst>
              <a:ext uri="{FF2B5EF4-FFF2-40B4-BE49-F238E27FC236}">
                <a16:creationId xmlns:a16="http://schemas.microsoft.com/office/drawing/2014/main" id="{7C2CD400-BC0B-4237-9DBF-66A79FC61B03}"/>
              </a:ext>
            </a:extLst>
          </p:cNvPr>
          <p:cNvSpPr/>
          <p:nvPr/>
        </p:nvSpPr>
        <p:spPr>
          <a:xfrm>
            <a:off x="5762753" y="4383314"/>
            <a:ext cx="848400" cy="731600"/>
          </a:xfrm>
          <a:prstGeom prst="hexagon">
            <a:avLst>
              <a:gd name="adj" fmla="val 25000"/>
              <a:gd name="vf" fmla="val 115470"/>
            </a:avLst>
          </a:prstGeom>
          <a:solidFill>
            <a:schemeClr val="accent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867">
              <a:latin typeface="Fira Sans Extra Condensed" panose="020B0604020202020204" charset="0"/>
            </a:endParaRPr>
          </a:p>
        </p:txBody>
      </p:sp>
      <p:sp>
        <p:nvSpPr>
          <p:cNvPr id="12" name="Google Shape;1630;p68">
            <a:extLst>
              <a:ext uri="{FF2B5EF4-FFF2-40B4-BE49-F238E27FC236}">
                <a16:creationId xmlns:a16="http://schemas.microsoft.com/office/drawing/2014/main" id="{E78CB6AE-5521-460A-B57A-EC14B1911358}"/>
              </a:ext>
            </a:extLst>
          </p:cNvPr>
          <p:cNvSpPr/>
          <p:nvPr/>
        </p:nvSpPr>
        <p:spPr>
          <a:xfrm>
            <a:off x="5736378" y="5453501"/>
            <a:ext cx="848400" cy="731600"/>
          </a:xfrm>
          <a:prstGeom prst="hexagon">
            <a:avLst>
              <a:gd name="adj" fmla="val 25000"/>
              <a:gd name="vf" fmla="val 115470"/>
            </a:avLst>
          </a:prstGeom>
          <a:solidFill>
            <a:schemeClr val="accent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867">
              <a:latin typeface="Fira Sans Extra Condensed" panose="020B0604020202020204" charset="0"/>
            </a:endParaRPr>
          </a:p>
        </p:txBody>
      </p:sp>
      <p:sp>
        <p:nvSpPr>
          <p:cNvPr id="14" name="Google Shape;1632;p68">
            <a:extLst>
              <a:ext uri="{FF2B5EF4-FFF2-40B4-BE49-F238E27FC236}">
                <a16:creationId xmlns:a16="http://schemas.microsoft.com/office/drawing/2014/main" id="{DB2B0515-51CA-4BDC-951C-B485FB4C36B9}"/>
              </a:ext>
            </a:extLst>
          </p:cNvPr>
          <p:cNvSpPr/>
          <p:nvPr/>
        </p:nvSpPr>
        <p:spPr>
          <a:xfrm>
            <a:off x="5956754" y="4518421"/>
            <a:ext cx="460899" cy="461408"/>
          </a:xfrm>
          <a:custGeom>
            <a:avLst/>
            <a:gdLst/>
            <a:ahLst/>
            <a:cxnLst/>
            <a:rect l="l" t="t" r="r" b="b"/>
            <a:pathLst>
              <a:path w="10860" h="10872" extrusionOk="0">
                <a:moveTo>
                  <a:pt x="5430" y="1"/>
                </a:moveTo>
                <a:cubicBezTo>
                  <a:pt x="3990" y="1"/>
                  <a:pt x="2608" y="560"/>
                  <a:pt x="1596" y="1584"/>
                </a:cubicBezTo>
                <a:cubicBezTo>
                  <a:pt x="561" y="2620"/>
                  <a:pt x="1" y="3989"/>
                  <a:pt x="1" y="5430"/>
                </a:cubicBezTo>
                <a:cubicBezTo>
                  <a:pt x="1" y="6561"/>
                  <a:pt x="346" y="7645"/>
                  <a:pt x="1001" y="8573"/>
                </a:cubicBezTo>
                <a:cubicBezTo>
                  <a:pt x="1632" y="9466"/>
                  <a:pt x="2513" y="10145"/>
                  <a:pt x="3537" y="10538"/>
                </a:cubicBezTo>
                <a:cubicBezTo>
                  <a:pt x="3559" y="10544"/>
                  <a:pt x="3579" y="10547"/>
                  <a:pt x="3599" y="10547"/>
                </a:cubicBezTo>
                <a:cubicBezTo>
                  <a:pt x="3656" y="10547"/>
                  <a:pt x="3704" y="10522"/>
                  <a:pt x="3740" y="10478"/>
                </a:cubicBezTo>
                <a:cubicBezTo>
                  <a:pt x="3763" y="10443"/>
                  <a:pt x="3763" y="10395"/>
                  <a:pt x="3763" y="10371"/>
                </a:cubicBezTo>
                <a:lnTo>
                  <a:pt x="3763" y="7275"/>
                </a:lnTo>
                <a:cubicBezTo>
                  <a:pt x="3763" y="7180"/>
                  <a:pt x="3692" y="7097"/>
                  <a:pt x="3585" y="7097"/>
                </a:cubicBezTo>
                <a:lnTo>
                  <a:pt x="2156" y="7097"/>
                </a:lnTo>
                <a:lnTo>
                  <a:pt x="2156" y="5835"/>
                </a:lnTo>
                <a:lnTo>
                  <a:pt x="3585" y="5835"/>
                </a:lnTo>
                <a:cubicBezTo>
                  <a:pt x="3680" y="5835"/>
                  <a:pt x="3763" y="5751"/>
                  <a:pt x="3763" y="5656"/>
                </a:cubicBezTo>
                <a:lnTo>
                  <a:pt x="3763" y="5430"/>
                </a:lnTo>
                <a:cubicBezTo>
                  <a:pt x="3763" y="3942"/>
                  <a:pt x="5180" y="2632"/>
                  <a:pt x="6799" y="2632"/>
                </a:cubicBezTo>
                <a:lnTo>
                  <a:pt x="7550" y="2632"/>
                </a:lnTo>
                <a:lnTo>
                  <a:pt x="7550" y="3894"/>
                </a:lnTo>
                <a:lnTo>
                  <a:pt x="6799" y="3894"/>
                </a:lnTo>
                <a:cubicBezTo>
                  <a:pt x="6311" y="3894"/>
                  <a:pt x="5883" y="4025"/>
                  <a:pt x="5561" y="4287"/>
                </a:cubicBezTo>
                <a:cubicBezTo>
                  <a:pt x="5228" y="4561"/>
                  <a:pt x="5025" y="4966"/>
                  <a:pt x="5025" y="5430"/>
                </a:cubicBezTo>
                <a:lnTo>
                  <a:pt x="5025" y="5656"/>
                </a:lnTo>
                <a:cubicBezTo>
                  <a:pt x="5025" y="5740"/>
                  <a:pt x="5109" y="5835"/>
                  <a:pt x="5204" y="5835"/>
                </a:cubicBezTo>
                <a:lnTo>
                  <a:pt x="5883" y="5835"/>
                </a:lnTo>
                <a:cubicBezTo>
                  <a:pt x="5966" y="5835"/>
                  <a:pt x="6061" y="5751"/>
                  <a:pt x="6061" y="5656"/>
                </a:cubicBezTo>
                <a:cubicBezTo>
                  <a:pt x="6061" y="5561"/>
                  <a:pt x="5978" y="5478"/>
                  <a:pt x="5883" y="5478"/>
                </a:cubicBezTo>
                <a:lnTo>
                  <a:pt x="5371" y="5478"/>
                </a:lnTo>
                <a:lnTo>
                  <a:pt x="5371" y="5418"/>
                </a:lnTo>
                <a:cubicBezTo>
                  <a:pt x="5371" y="4525"/>
                  <a:pt x="6145" y="4204"/>
                  <a:pt x="6799" y="4204"/>
                </a:cubicBezTo>
                <a:lnTo>
                  <a:pt x="7704" y="4204"/>
                </a:lnTo>
                <a:cubicBezTo>
                  <a:pt x="7800" y="4204"/>
                  <a:pt x="7883" y="4132"/>
                  <a:pt x="7883" y="4025"/>
                </a:cubicBezTo>
                <a:lnTo>
                  <a:pt x="7883" y="2418"/>
                </a:lnTo>
                <a:cubicBezTo>
                  <a:pt x="7883" y="2334"/>
                  <a:pt x="7811" y="2239"/>
                  <a:pt x="7704" y="2239"/>
                </a:cubicBezTo>
                <a:lnTo>
                  <a:pt x="6799" y="2239"/>
                </a:lnTo>
                <a:cubicBezTo>
                  <a:pt x="5966" y="2239"/>
                  <a:pt x="5121" y="2572"/>
                  <a:pt x="4466" y="3156"/>
                </a:cubicBezTo>
                <a:cubicBezTo>
                  <a:pt x="3799" y="3763"/>
                  <a:pt x="3418" y="4549"/>
                  <a:pt x="3418" y="5382"/>
                </a:cubicBezTo>
                <a:lnTo>
                  <a:pt x="3418" y="5442"/>
                </a:lnTo>
                <a:lnTo>
                  <a:pt x="1989" y="5442"/>
                </a:lnTo>
                <a:cubicBezTo>
                  <a:pt x="1906" y="5442"/>
                  <a:pt x="1811" y="5513"/>
                  <a:pt x="1811" y="5620"/>
                </a:cubicBezTo>
                <a:lnTo>
                  <a:pt x="1811" y="7228"/>
                </a:lnTo>
                <a:cubicBezTo>
                  <a:pt x="1811" y="7323"/>
                  <a:pt x="1894" y="7406"/>
                  <a:pt x="1989" y="7406"/>
                </a:cubicBezTo>
                <a:lnTo>
                  <a:pt x="3418" y="7406"/>
                </a:lnTo>
                <a:lnTo>
                  <a:pt x="3418" y="10085"/>
                </a:lnTo>
                <a:cubicBezTo>
                  <a:pt x="1561" y="9300"/>
                  <a:pt x="346" y="7442"/>
                  <a:pt x="346" y="5418"/>
                </a:cubicBezTo>
                <a:cubicBezTo>
                  <a:pt x="346" y="2596"/>
                  <a:pt x="2620" y="322"/>
                  <a:pt x="5430" y="322"/>
                </a:cubicBezTo>
                <a:cubicBezTo>
                  <a:pt x="8228" y="322"/>
                  <a:pt x="10526" y="2620"/>
                  <a:pt x="10526" y="5418"/>
                </a:cubicBezTo>
                <a:cubicBezTo>
                  <a:pt x="10526" y="8228"/>
                  <a:pt x="8240" y="10502"/>
                  <a:pt x="5430" y="10502"/>
                </a:cubicBezTo>
                <a:lnTo>
                  <a:pt x="5371" y="10502"/>
                </a:lnTo>
                <a:lnTo>
                  <a:pt x="5371" y="7418"/>
                </a:lnTo>
                <a:lnTo>
                  <a:pt x="7728" y="7418"/>
                </a:lnTo>
                <a:cubicBezTo>
                  <a:pt x="7811" y="7418"/>
                  <a:pt x="7907" y="7347"/>
                  <a:pt x="7907" y="7240"/>
                </a:cubicBezTo>
                <a:lnTo>
                  <a:pt x="7907" y="5656"/>
                </a:lnTo>
                <a:cubicBezTo>
                  <a:pt x="7907" y="5561"/>
                  <a:pt x="7823" y="5478"/>
                  <a:pt x="7728" y="5478"/>
                </a:cubicBezTo>
                <a:lnTo>
                  <a:pt x="6728" y="5478"/>
                </a:lnTo>
                <a:cubicBezTo>
                  <a:pt x="6633" y="5478"/>
                  <a:pt x="6549" y="5549"/>
                  <a:pt x="6549" y="5656"/>
                </a:cubicBezTo>
                <a:cubicBezTo>
                  <a:pt x="6549" y="5740"/>
                  <a:pt x="6621" y="5835"/>
                  <a:pt x="6728" y="5835"/>
                </a:cubicBezTo>
                <a:lnTo>
                  <a:pt x="7561" y="5835"/>
                </a:lnTo>
                <a:lnTo>
                  <a:pt x="7561" y="7097"/>
                </a:lnTo>
                <a:lnTo>
                  <a:pt x="5204" y="7097"/>
                </a:lnTo>
                <a:cubicBezTo>
                  <a:pt x="5121" y="7097"/>
                  <a:pt x="5025" y="7168"/>
                  <a:pt x="5025" y="7275"/>
                </a:cubicBezTo>
                <a:lnTo>
                  <a:pt x="5025" y="10693"/>
                </a:lnTo>
                <a:cubicBezTo>
                  <a:pt x="5025" y="10788"/>
                  <a:pt x="5109" y="10859"/>
                  <a:pt x="5192" y="10871"/>
                </a:cubicBezTo>
                <a:lnTo>
                  <a:pt x="5430" y="10871"/>
                </a:lnTo>
                <a:cubicBezTo>
                  <a:pt x="6871" y="10871"/>
                  <a:pt x="8240" y="10312"/>
                  <a:pt x="9276" y="9288"/>
                </a:cubicBezTo>
                <a:cubicBezTo>
                  <a:pt x="10300" y="8252"/>
                  <a:pt x="10859" y="6883"/>
                  <a:pt x="10859" y="5442"/>
                </a:cubicBezTo>
                <a:cubicBezTo>
                  <a:pt x="10859" y="3989"/>
                  <a:pt x="10300" y="2620"/>
                  <a:pt x="9276" y="1584"/>
                </a:cubicBezTo>
                <a:cubicBezTo>
                  <a:pt x="8240" y="560"/>
                  <a:pt x="6871" y="1"/>
                  <a:pt x="5430" y="1"/>
                </a:cubicBezTo>
                <a:close/>
              </a:path>
            </a:pathLst>
          </a:custGeom>
          <a:solidFill>
            <a:schemeClr val="lt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867">
              <a:latin typeface="Fira Sans Extra Condensed" panose="020B0604020202020204" charset="0"/>
            </a:endParaRPr>
          </a:p>
        </p:txBody>
      </p:sp>
      <p:grpSp>
        <p:nvGrpSpPr>
          <p:cNvPr id="16" name="Google Shape;1638;p68">
            <a:extLst>
              <a:ext uri="{FF2B5EF4-FFF2-40B4-BE49-F238E27FC236}">
                <a16:creationId xmlns:a16="http://schemas.microsoft.com/office/drawing/2014/main" id="{5A22453C-CF5C-4B03-9754-6839216E3017}"/>
              </a:ext>
            </a:extLst>
          </p:cNvPr>
          <p:cNvGrpSpPr/>
          <p:nvPr/>
        </p:nvGrpSpPr>
        <p:grpSpPr>
          <a:xfrm>
            <a:off x="5916348" y="5588862"/>
            <a:ext cx="461408" cy="460899"/>
            <a:chOff x="3752358" y="3817349"/>
            <a:chExt cx="346056" cy="345674"/>
          </a:xfrm>
        </p:grpSpPr>
        <p:sp>
          <p:nvSpPr>
            <p:cNvPr id="30" name="Google Shape;1639;p68">
              <a:extLst>
                <a:ext uri="{FF2B5EF4-FFF2-40B4-BE49-F238E27FC236}">
                  <a16:creationId xmlns:a16="http://schemas.microsoft.com/office/drawing/2014/main" id="{12C560E7-3D06-4079-B06E-8A065805772B}"/>
                </a:ext>
              </a:extLst>
            </p:cNvPr>
            <p:cNvSpPr/>
            <p:nvPr/>
          </p:nvSpPr>
          <p:spPr>
            <a:xfrm>
              <a:off x="3752358" y="3817349"/>
              <a:ext cx="346056" cy="345674"/>
            </a:xfrm>
            <a:custGeom>
              <a:avLst/>
              <a:gdLst/>
              <a:ahLst/>
              <a:cxnLst/>
              <a:rect l="l" t="t" r="r" b="b"/>
              <a:pathLst>
                <a:path w="10872" h="10860" extrusionOk="0">
                  <a:moveTo>
                    <a:pt x="5430" y="334"/>
                  </a:moveTo>
                  <a:cubicBezTo>
                    <a:pt x="8252" y="334"/>
                    <a:pt x="10526" y="2608"/>
                    <a:pt x="10526" y="5430"/>
                  </a:cubicBezTo>
                  <a:cubicBezTo>
                    <a:pt x="10526" y="8240"/>
                    <a:pt x="8228"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300" y="8240"/>
                    <a:pt x="10871" y="6871"/>
                    <a:pt x="10871" y="5430"/>
                  </a:cubicBezTo>
                  <a:cubicBezTo>
                    <a:pt x="10871" y="3989"/>
                    <a:pt x="10300" y="2620"/>
                    <a:pt x="9276" y="1584"/>
                  </a:cubicBezTo>
                  <a:cubicBezTo>
                    <a:pt x="8252" y="560"/>
                    <a:pt x="6882" y="1"/>
                    <a:pt x="5430" y="1"/>
                  </a:cubicBezTo>
                  <a:close/>
                </a:path>
              </a:pathLst>
            </a:custGeom>
            <a:solidFill>
              <a:schemeClr val="lt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867">
                <a:latin typeface="Fira Sans Extra Condensed" panose="020B0604020202020204" charset="0"/>
              </a:endParaRPr>
            </a:p>
          </p:txBody>
        </p:sp>
        <p:sp>
          <p:nvSpPr>
            <p:cNvPr id="31" name="Google Shape;1640;p68">
              <a:extLst>
                <a:ext uri="{FF2B5EF4-FFF2-40B4-BE49-F238E27FC236}">
                  <a16:creationId xmlns:a16="http://schemas.microsoft.com/office/drawing/2014/main" id="{6EBAC41C-90BE-4478-92F3-CD5A8B70B196}"/>
                </a:ext>
              </a:extLst>
            </p:cNvPr>
            <p:cNvSpPr/>
            <p:nvPr/>
          </p:nvSpPr>
          <p:spPr>
            <a:xfrm>
              <a:off x="3831933" y="3955682"/>
              <a:ext cx="47809" cy="120540"/>
            </a:xfrm>
            <a:custGeom>
              <a:avLst/>
              <a:gdLst/>
              <a:ahLst/>
              <a:cxnLst/>
              <a:rect l="l" t="t" r="r" b="b"/>
              <a:pathLst>
                <a:path w="1502" h="3787" extrusionOk="0">
                  <a:moveTo>
                    <a:pt x="1168" y="346"/>
                  </a:moveTo>
                  <a:lnTo>
                    <a:pt x="1168" y="3430"/>
                  </a:lnTo>
                  <a:lnTo>
                    <a:pt x="358" y="3430"/>
                  </a:lnTo>
                  <a:lnTo>
                    <a:pt x="358" y="346"/>
                  </a:lnTo>
                  <a:close/>
                  <a:moveTo>
                    <a:pt x="180" y="1"/>
                  </a:moveTo>
                  <a:cubicBezTo>
                    <a:pt x="96" y="1"/>
                    <a:pt x="1" y="72"/>
                    <a:pt x="1" y="179"/>
                  </a:cubicBezTo>
                  <a:lnTo>
                    <a:pt x="1" y="3608"/>
                  </a:lnTo>
                  <a:cubicBezTo>
                    <a:pt x="1" y="3703"/>
                    <a:pt x="72" y="3787"/>
                    <a:pt x="180" y="3787"/>
                  </a:cubicBezTo>
                  <a:lnTo>
                    <a:pt x="1323" y="3787"/>
                  </a:lnTo>
                  <a:cubicBezTo>
                    <a:pt x="1418" y="3787"/>
                    <a:pt x="1501" y="3715"/>
                    <a:pt x="1501" y="3608"/>
                  </a:cubicBezTo>
                  <a:lnTo>
                    <a:pt x="1501" y="179"/>
                  </a:lnTo>
                  <a:cubicBezTo>
                    <a:pt x="1501" y="72"/>
                    <a:pt x="1430" y="1"/>
                    <a:pt x="1323" y="1"/>
                  </a:cubicBezTo>
                  <a:close/>
                </a:path>
              </a:pathLst>
            </a:custGeom>
            <a:solidFill>
              <a:schemeClr val="lt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867">
                <a:latin typeface="Fira Sans Extra Condensed" panose="020B0604020202020204" charset="0"/>
              </a:endParaRPr>
            </a:p>
          </p:txBody>
        </p:sp>
        <p:sp>
          <p:nvSpPr>
            <p:cNvPr id="32" name="Google Shape;1641;p68">
              <a:extLst>
                <a:ext uri="{FF2B5EF4-FFF2-40B4-BE49-F238E27FC236}">
                  <a16:creationId xmlns:a16="http://schemas.microsoft.com/office/drawing/2014/main" id="{83B49002-2E1E-4D7C-84D0-BB1B034E9D21}"/>
                </a:ext>
              </a:extLst>
            </p:cNvPr>
            <p:cNvSpPr/>
            <p:nvPr/>
          </p:nvSpPr>
          <p:spPr>
            <a:xfrm>
              <a:off x="3824739" y="3890112"/>
              <a:ext cx="55002" cy="55002"/>
            </a:xfrm>
            <a:custGeom>
              <a:avLst/>
              <a:gdLst/>
              <a:ahLst/>
              <a:cxnLst/>
              <a:rect l="l" t="t" r="r" b="b"/>
              <a:pathLst>
                <a:path w="1728" h="1728" extrusionOk="0">
                  <a:moveTo>
                    <a:pt x="870" y="334"/>
                  </a:moveTo>
                  <a:cubicBezTo>
                    <a:pt x="1156" y="334"/>
                    <a:pt x="1394" y="572"/>
                    <a:pt x="1394" y="846"/>
                  </a:cubicBezTo>
                  <a:cubicBezTo>
                    <a:pt x="1394" y="1132"/>
                    <a:pt x="1156" y="1370"/>
                    <a:pt x="870" y="1370"/>
                  </a:cubicBezTo>
                  <a:cubicBezTo>
                    <a:pt x="584" y="1370"/>
                    <a:pt x="346" y="1132"/>
                    <a:pt x="346" y="846"/>
                  </a:cubicBezTo>
                  <a:cubicBezTo>
                    <a:pt x="346" y="572"/>
                    <a:pt x="584" y="334"/>
                    <a:pt x="870" y="334"/>
                  </a:cubicBezTo>
                  <a:close/>
                  <a:moveTo>
                    <a:pt x="870" y="1"/>
                  </a:moveTo>
                  <a:cubicBezTo>
                    <a:pt x="394" y="1"/>
                    <a:pt x="1" y="394"/>
                    <a:pt x="1" y="870"/>
                  </a:cubicBezTo>
                  <a:cubicBezTo>
                    <a:pt x="1" y="1346"/>
                    <a:pt x="394" y="1727"/>
                    <a:pt x="870" y="1727"/>
                  </a:cubicBezTo>
                  <a:cubicBezTo>
                    <a:pt x="1346" y="1727"/>
                    <a:pt x="1727" y="1334"/>
                    <a:pt x="1727" y="870"/>
                  </a:cubicBezTo>
                  <a:cubicBezTo>
                    <a:pt x="1727" y="394"/>
                    <a:pt x="1346" y="1"/>
                    <a:pt x="870" y="1"/>
                  </a:cubicBezTo>
                  <a:close/>
                </a:path>
              </a:pathLst>
            </a:custGeom>
            <a:solidFill>
              <a:schemeClr val="lt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867">
                <a:latin typeface="Fira Sans Extra Condensed" panose="020B0604020202020204" charset="0"/>
              </a:endParaRPr>
            </a:p>
          </p:txBody>
        </p:sp>
        <p:sp>
          <p:nvSpPr>
            <p:cNvPr id="33" name="Google Shape;1642;p68">
              <a:extLst>
                <a:ext uri="{FF2B5EF4-FFF2-40B4-BE49-F238E27FC236}">
                  <a16:creationId xmlns:a16="http://schemas.microsoft.com/office/drawing/2014/main" id="{5F38A8F3-9D81-41B5-8E94-31CAEEB105C1}"/>
                </a:ext>
              </a:extLst>
            </p:cNvPr>
            <p:cNvSpPr/>
            <p:nvPr/>
          </p:nvSpPr>
          <p:spPr>
            <a:xfrm>
              <a:off x="3904696" y="3955682"/>
              <a:ext cx="128148" cy="120540"/>
            </a:xfrm>
            <a:custGeom>
              <a:avLst/>
              <a:gdLst/>
              <a:ahLst/>
              <a:cxnLst/>
              <a:rect l="l" t="t" r="r" b="b"/>
              <a:pathLst>
                <a:path w="4026" h="3787" extrusionOk="0">
                  <a:moveTo>
                    <a:pt x="191" y="1"/>
                  </a:moveTo>
                  <a:cubicBezTo>
                    <a:pt x="96" y="1"/>
                    <a:pt x="1" y="72"/>
                    <a:pt x="1" y="179"/>
                  </a:cubicBezTo>
                  <a:lnTo>
                    <a:pt x="1" y="3608"/>
                  </a:lnTo>
                  <a:cubicBezTo>
                    <a:pt x="1" y="3703"/>
                    <a:pt x="84" y="3787"/>
                    <a:pt x="191" y="3787"/>
                  </a:cubicBezTo>
                  <a:lnTo>
                    <a:pt x="1334" y="3787"/>
                  </a:lnTo>
                  <a:cubicBezTo>
                    <a:pt x="1418" y="3787"/>
                    <a:pt x="1513" y="3715"/>
                    <a:pt x="1513" y="3608"/>
                  </a:cubicBezTo>
                  <a:lnTo>
                    <a:pt x="1513" y="2382"/>
                  </a:lnTo>
                  <a:cubicBezTo>
                    <a:pt x="1513" y="1977"/>
                    <a:pt x="1596" y="1501"/>
                    <a:pt x="2037" y="1501"/>
                  </a:cubicBezTo>
                  <a:cubicBezTo>
                    <a:pt x="2347" y="1501"/>
                    <a:pt x="2477" y="1763"/>
                    <a:pt x="2525" y="2060"/>
                  </a:cubicBezTo>
                  <a:cubicBezTo>
                    <a:pt x="2537" y="2156"/>
                    <a:pt x="2608" y="2215"/>
                    <a:pt x="2692" y="2215"/>
                  </a:cubicBezTo>
                  <a:cubicBezTo>
                    <a:pt x="2787" y="2215"/>
                    <a:pt x="2870" y="2120"/>
                    <a:pt x="2847" y="2025"/>
                  </a:cubicBezTo>
                  <a:cubicBezTo>
                    <a:pt x="2763" y="1465"/>
                    <a:pt x="2477" y="1155"/>
                    <a:pt x="2013" y="1155"/>
                  </a:cubicBezTo>
                  <a:cubicBezTo>
                    <a:pt x="1465" y="1155"/>
                    <a:pt x="1156" y="1608"/>
                    <a:pt x="1156" y="2382"/>
                  </a:cubicBezTo>
                  <a:lnTo>
                    <a:pt x="1156" y="3430"/>
                  </a:lnTo>
                  <a:lnTo>
                    <a:pt x="346" y="3430"/>
                  </a:lnTo>
                  <a:lnTo>
                    <a:pt x="346" y="358"/>
                  </a:lnTo>
                  <a:lnTo>
                    <a:pt x="918" y="358"/>
                  </a:lnTo>
                  <a:lnTo>
                    <a:pt x="918" y="572"/>
                  </a:lnTo>
                  <a:cubicBezTo>
                    <a:pt x="918" y="632"/>
                    <a:pt x="930" y="679"/>
                    <a:pt x="977" y="715"/>
                  </a:cubicBezTo>
                  <a:cubicBezTo>
                    <a:pt x="1007" y="733"/>
                    <a:pt x="1043" y="742"/>
                    <a:pt x="1078" y="742"/>
                  </a:cubicBezTo>
                  <a:cubicBezTo>
                    <a:pt x="1114" y="742"/>
                    <a:pt x="1150" y="733"/>
                    <a:pt x="1180" y="715"/>
                  </a:cubicBezTo>
                  <a:cubicBezTo>
                    <a:pt x="1477" y="477"/>
                    <a:pt x="1835" y="358"/>
                    <a:pt x="2227" y="358"/>
                  </a:cubicBezTo>
                  <a:cubicBezTo>
                    <a:pt x="3204" y="358"/>
                    <a:pt x="3656" y="1191"/>
                    <a:pt x="3656" y="2001"/>
                  </a:cubicBezTo>
                  <a:lnTo>
                    <a:pt x="3656" y="3430"/>
                  </a:lnTo>
                  <a:lnTo>
                    <a:pt x="2847" y="3430"/>
                  </a:lnTo>
                  <a:lnTo>
                    <a:pt x="2847" y="2870"/>
                  </a:lnTo>
                  <a:cubicBezTo>
                    <a:pt x="2847" y="2775"/>
                    <a:pt x="2775" y="2703"/>
                    <a:pt x="2692" y="2703"/>
                  </a:cubicBezTo>
                  <a:cubicBezTo>
                    <a:pt x="2597" y="2703"/>
                    <a:pt x="2525" y="2775"/>
                    <a:pt x="2525" y="2870"/>
                  </a:cubicBezTo>
                  <a:lnTo>
                    <a:pt x="2525" y="3596"/>
                  </a:lnTo>
                  <a:cubicBezTo>
                    <a:pt x="2525" y="3691"/>
                    <a:pt x="2597" y="3775"/>
                    <a:pt x="2704" y="3775"/>
                  </a:cubicBezTo>
                  <a:lnTo>
                    <a:pt x="3847" y="3775"/>
                  </a:lnTo>
                  <a:cubicBezTo>
                    <a:pt x="3942" y="3775"/>
                    <a:pt x="4025" y="3703"/>
                    <a:pt x="4025" y="3596"/>
                  </a:cubicBezTo>
                  <a:lnTo>
                    <a:pt x="4025" y="1989"/>
                  </a:lnTo>
                  <a:cubicBezTo>
                    <a:pt x="4025" y="810"/>
                    <a:pt x="3299" y="1"/>
                    <a:pt x="2239" y="1"/>
                  </a:cubicBezTo>
                  <a:cubicBezTo>
                    <a:pt x="1894" y="1"/>
                    <a:pt x="1573" y="84"/>
                    <a:pt x="1275" y="251"/>
                  </a:cubicBezTo>
                  <a:lnTo>
                    <a:pt x="1275" y="179"/>
                  </a:lnTo>
                  <a:cubicBezTo>
                    <a:pt x="1275" y="84"/>
                    <a:pt x="1204" y="1"/>
                    <a:pt x="1096" y="1"/>
                  </a:cubicBezTo>
                  <a:close/>
                </a:path>
              </a:pathLst>
            </a:custGeom>
            <a:solidFill>
              <a:schemeClr val="lt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867">
                <a:latin typeface="Fira Sans Extra Condensed" panose="020B0604020202020204" charset="0"/>
              </a:endParaRPr>
            </a:p>
          </p:txBody>
        </p:sp>
      </p:grpSp>
      <p:grpSp>
        <p:nvGrpSpPr>
          <p:cNvPr id="19" name="Google Shape;1651;p68">
            <a:extLst>
              <a:ext uri="{FF2B5EF4-FFF2-40B4-BE49-F238E27FC236}">
                <a16:creationId xmlns:a16="http://schemas.microsoft.com/office/drawing/2014/main" id="{E7C81444-3403-4BEE-8E73-3D4EFCFCF644}"/>
              </a:ext>
            </a:extLst>
          </p:cNvPr>
          <p:cNvGrpSpPr/>
          <p:nvPr/>
        </p:nvGrpSpPr>
        <p:grpSpPr>
          <a:xfrm>
            <a:off x="8231793" y="3884904"/>
            <a:ext cx="3250963" cy="2838944"/>
            <a:chOff x="7193099" y="3546462"/>
            <a:chExt cx="2461790" cy="2114084"/>
          </a:xfrm>
          <a:solidFill>
            <a:schemeClr val="accent1"/>
          </a:solidFill>
        </p:grpSpPr>
        <p:sp>
          <p:nvSpPr>
            <p:cNvPr id="22" name="Google Shape;1652;p68">
              <a:extLst>
                <a:ext uri="{FF2B5EF4-FFF2-40B4-BE49-F238E27FC236}">
                  <a16:creationId xmlns:a16="http://schemas.microsoft.com/office/drawing/2014/main" id="{E788E0FA-2521-4FBB-B2E6-6B57E53026B7}"/>
                </a:ext>
              </a:extLst>
            </p:cNvPr>
            <p:cNvSpPr/>
            <p:nvPr/>
          </p:nvSpPr>
          <p:spPr>
            <a:xfrm rot="10800000">
              <a:off x="7506289" y="3792146"/>
              <a:ext cx="2148600" cy="1868400"/>
            </a:xfrm>
            <a:prstGeom prst="hexagon">
              <a:avLst>
                <a:gd name="adj" fmla="val 25000"/>
                <a:gd name="vf" fmla="val 115470"/>
              </a:avLst>
            </a:prstGeom>
            <a:grp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867">
                <a:latin typeface="Fira Sans Extra Condensed" panose="020B0604020202020204" charset="0"/>
              </a:endParaRPr>
            </a:p>
          </p:txBody>
        </p:sp>
        <p:sp>
          <p:nvSpPr>
            <p:cNvPr id="23" name="Google Shape;1653;p68">
              <a:extLst>
                <a:ext uri="{FF2B5EF4-FFF2-40B4-BE49-F238E27FC236}">
                  <a16:creationId xmlns:a16="http://schemas.microsoft.com/office/drawing/2014/main" id="{93FA0615-1BBB-4256-AC9A-A1889DF368E8}"/>
                </a:ext>
              </a:extLst>
            </p:cNvPr>
            <p:cNvSpPr/>
            <p:nvPr/>
          </p:nvSpPr>
          <p:spPr>
            <a:xfrm rot="10800000">
              <a:off x="7193099" y="3546462"/>
              <a:ext cx="644700" cy="528600"/>
            </a:xfrm>
            <a:prstGeom prst="hexagon">
              <a:avLst>
                <a:gd name="adj" fmla="val 25000"/>
                <a:gd name="vf" fmla="val 115470"/>
              </a:avLst>
            </a:prstGeom>
            <a:grp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867">
                <a:latin typeface="Fira Sans Extra Condensed" panose="020B0604020202020204" charset="0"/>
              </a:endParaRPr>
            </a:p>
          </p:txBody>
        </p:sp>
      </p:grpSp>
      <p:sp>
        <p:nvSpPr>
          <p:cNvPr id="20" name="Google Shape;1654;p68">
            <a:extLst>
              <a:ext uri="{FF2B5EF4-FFF2-40B4-BE49-F238E27FC236}">
                <a16:creationId xmlns:a16="http://schemas.microsoft.com/office/drawing/2014/main" id="{9F54D192-9058-4BB2-8EAA-EE9AC4EB7DAB}"/>
              </a:ext>
            </a:extLst>
          </p:cNvPr>
          <p:cNvSpPr txBox="1"/>
          <p:nvPr/>
        </p:nvSpPr>
        <p:spPr>
          <a:xfrm rot="-114388">
            <a:off x="8123787" y="310952"/>
            <a:ext cx="853672" cy="853672"/>
          </a:xfrm>
          <a:prstGeom prst="rect">
            <a:avLst/>
          </a:prstGeom>
          <a:solidFill>
            <a:schemeClr val="accent1"/>
          </a:solidFill>
          <a:ln>
            <a:solidFill>
              <a:schemeClr val="tx1"/>
            </a:solid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5333" dirty="0">
                <a:solidFill>
                  <a:schemeClr val="lt1"/>
                </a:solidFill>
                <a:latin typeface="Fira Sans Extra Condensed" panose="020B0604020202020204" charset="0"/>
                <a:ea typeface="NanumGothicExtraBold"/>
                <a:cs typeface="NanumGothicExtraBold"/>
                <a:sym typeface="NanumGothicExtraBold"/>
              </a:rPr>
              <a:t>다</a:t>
            </a:r>
            <a:endParaRPr sz="5333" dirty="0">
              <a:solidFill>
                <a:schemeClr val="lt1"/>
              </a:solidFill>
              <a:latin typeface="Fira Sans Extra Condensed" panose="020B0604020202020204" charset="0"/>
              <a:ea typeface="NanumGothicExtraBold"/>
              <a:cs typeface="NanumGothicExtraBold"/>
              <a:sym typeface="NanumGothicExtraBold"/>
            </a:endParaRPr>
          </a:p>
        </p:txBody>
      </p:sp>
      <p:sp>
        <p:nvSpPr>
          <p:cNvPr id="21" name="Google Shape;1655;p68">
            <a:extLst>
              <a:ext uri="{FF2B5EF4-FFF2-40B4-BE49-F238E27FC236}">
                <a16:creationId xmlns:a16="http://schemas.microsoft.com/office/drawing/2014/main" id="{66720691-41D9-46FD-8812-F82C199A72D3}"/>
              </a:ext>
            </a:extLst>
          </p:cNvPr>
          <p:cNvSpPr txBox="1"/>
          <p:nvPr/>
        </p:nvSpPr>
        <p:spPr>
          <a:xfrm rot="-169250">
            <a:off x="8253141" y="1866155"/>
            <a:ext cx="853435" cy="85343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5333" dirty="0">
                <a:solidFill>
                  <a:schemeClr val="lt1"/>
                </a:solidFill>
                <a:latin typeface="Fira Sans Extra Condensed" panose="020B0604020202020204" charset="0"/>
                <a:ea typeface="NanumGothicExtraBold"/>
                <a:cs typeface="NanumGothicExtraBold"/>
                <a:sym typeface="NanumGothicExtraBold"/>
              </a:rPr>
              <a:t>음</a:t>
            </a:r>
            <a:endParaRPr sz="5333" dirty="0">
              <a:solidFill>
                <a:schemeClr val="lt1"/>
              </a:solidFill>
              <a:latin typeface="Fira Sans Extra Condensed" panose="020B0604020202020204" charset="0"/>
              <a:ea typeface="NanumGothicExtraBold"/>
              <a:cs typeface="NanumGothicExtraBold"/>
              <a:sym typeface="NanumGothicExtraBold"/>
            </a:endParaRPr>
          </a:p>
        </p:txBody>
      </p:sp>
      <p:sp>
        <p:nvSpPr>
          <p:cNvPr id="74" name="TextBox 73">
            <a:extLst>
              <a:ext uri="{FF2B5EF4-FFF2-40B4-BE49-F238E27FC236}">
                <a16:creationId xmlns:a16="http://schemas.microsoft.com/office/drawing/2014/main" id="{C1CB7613-F7CD-4C68-86F9-4BE163D0B2E8}"/>
              </a:ext>
            </a:extLst>
          </p:cNvPr>
          <p:cNvSpPr txBox="1"/>
          <p:nvPr/>
        </p:nvSpPr>
        <p:spPr>
          <a:xfrm>
            <a:off x="1736908" y="4411862"/>
            <a:ext cx="4064591" cy="338554"/>
          </a:xfrm>
          <a:prstGeom prst="rect">
            <a:avLst/>
          </a:prstGeom>
          <a:noFill/>
        </p:spPr>
        <p:txBody>
          <a:bodyPr wrap="square" rtlCol="0">
            <a:spAutoFit/>
          </a:bodyPr>
          <a:lstStyle/>
          <a:p>
            <a:r>
              <a:rPr lang="en-US" sz="1600" dirty="0">
                <a:solidFill>
                  <a:srgbClr val="92D050"/>
                </a:solidFill>
                <a:latin typeface="Fira Sans Extra Condensed" panose="020B0604020202020204" charset="0"/>
              </a:rPr>
              <a:t>https://www.facebook.com/TFCLPakistan/</a:t>
            </a:r>
          </a:p>
        </p:txBody>
      </p:sp>
      <p:sp>
        <p:nvSpPr>
          <p:cNvPr id="76" name="TextBox 75">
            <a:extLst>
              <a:ext uri="{FF2B5EF4-FFF2-40B4-BE49-F238E27FC236}">
                <a16:creationId xmlns:a16="http://schemas.microsoft.com/office/drawing/2014/main" id="{8456F604-FB2C-47B6-BFED-40CCD204FD6D}"/>
              </a:ext>
            </a:extLst>
          </p:cNvPr>
          <p:cNvSpPr txBox="1"/>
          <p:nvPr/>
        </p:nvSpPr>
        <p:spPr>
          <a:xfrm>
            <a:off x="1739864" y="5345626"/>
            <a:ext cx="4064591" cy="830997"/>
          </a:xfrm>
          <a:prstGeom prst="rect">
            <a:avLst/>
          </a:prstGeom>
          <a:noFill/>
        </p:spPr>
        <p:txBody>
          <a:bodyPr wrap="square" rtlCol="0">
            <a:spAutoFit/>
          </a:bodyPr>
          <a:lstStyle/>
          <a:p>
            <a:r>
              <a:rPr lang="en-US" sz="1600" dirty="0">
                <a:solidFill>
                  <a:srgbClr val="92D050"/>
                </a:solidFill>
                <a:latin typeface="Fira Sans Extra Condensed" panose="020B0604020202020204" charset="0"/>
              </a:rPr>
              <a:t>https://www.linkedin.com/company/taleem-finance-company-ltd/?originalSubdomain=pk</a:t>
            </a:r>
          </a:p>
        </p:txBody>
      </p:sp>
      <p:sp>
        <p:nvSpPr>
          <p:cNvPr id="3" name="Slide Number Placeholder 2">
            <a:extLst>
              <a:ext uri="{FF2B5EF4-FFF2-40B4-BE49-F238E27FC236}">
                <a16:creationId xmlns:a16="http://schemas.microsoft.com/office/drawing/2014/main" id="{877AB063-7248-44D4-A71C-43CC6887079A}"/>
              </a:ext>
            </a:extLst>
          </p:cNvPr>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1734797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94"/>
        <p:cNvGrpSpPr/>
        <p:nvPr/>
      </p:nvGrpSpPr>
      <p:grpSpPr>
        <a:xfrm>
          <a:off x="0" y="0"/>
          <a:ext cx="0" cy="0"/>
          <a:chOff x="0" y="0"/>
          <a:chExt cx="0" cy="0"/>
        </a:xfrm>
      </p:grpSpPr>
      <p:sp>
        <p:nvSpPr>
          <p:cNvPr id="1295" name="Google Shape;1295;p70"/>
          <p:cNvSpPr txBox="1">
            <a:spLocks noGrp="1"/>
          </p:cNvSpPr>
          <p:nvPr>
            <p:ph type="title"/>
          </p:nvPr>
        </p:nvSpPr>
        <p:spPr>
          <a:xfrm>
            <a:off x="276227" y="469219"/>
            <a:ext cx="8622149" cy="763600"/>
          </a:xfrm>
          <a:prstGeom prst="rect">
            <a:avLst/>
          </a:prstGeom>
        </p:spPr>
        <p:txBody>
          <a:bodyPr spcFirstLastPara="1" vert="horz" wrap="square" lIns="121900" tIns="121900" rIns="121900" bIns="121900" rtlCol="0" anchor="ctr" anchorCtr="0">
            <a:noAutofit/>
          </a:bodyPr>
          <a:lstStyle/>
          <a:p>
            <a:pPr lvl="0" algn="ctr"/>
            <a:r>
              <a:rPr lang="ur-PK" b="1" dirty="0">
                <a:latin typeface="Jameel Noori Nastaleeq" panose="02000503000000000004" pitchFamily="2" charset="-78"/>
                <a:cs typeface="Jameel Noori Nastaleeq" panose="02000503000000000004" pitchFamily="2" charset="-78"/>
              </a:rPr>
              <a:t>اس ا        اپلیکیشن کے موضوعات</a:t>
            </a:r>
            <a:endParaRPr b="1" dirty="0">
              <a:latin typeface="Jameel Noori Nastaleeq" panose="02000503000000000004" pitchFamily="2" charset="-78"/>
              <a:ea typeface="Orbitron"/>
              <a:cs typeface="Jameel Noori Nastaleeq" panose="02000503000000000004" pitchFamily="2" charset="-78"/>
              <a:sym typeface="Orbitron"/>
            </a:endParaRPr>
          </a:p>
        </p:txBody>
      </p:sp>
      <p:sp>
        <p:nvSpPr>
          <p:cNvPr id="1296" name="Google Shape;1296;p70"/>
          <p:cNvSpPr txBox="1">
            <a:spLocks noGrp="1"/>
          </p:cNvSpPr>
          <p:nvPr>
            <p:ph type="body" idx="1"/>
          </p:nvPr>
        </p:nvSpPr>
        <p:spPr>
          <a:xfrm>
            <a:off x="937794" y="1587175"/>
            <a:ext cx="2034005" cy="4053575"/>
          </a:xfrm>
          <a:prstGeom prst="rect">
            <a:avLst/>
          </a:prstGeom>
        </p:spPr>
        <p:txBody>
          <a:bodyPr spcFirstLastPara="1" vert="horz" wrap="square" lIns="121900" tIns="121900" rIns="121900" bIns="121900" rtlCol="0" anchor="b" anchorCtr="0">
            <a:noAutofit/>
          </a:bodyPr>
          <a:lstStyle/>
          <a:p>
            <a:pPr marL="186262" indent="0" algn="r">
              <a:buNone/>
            </a:pPr>
            <a:r>
              <a:rPr lang="ur-PK" sz="1867" dirty="0">
                <a:solidFill>
                  <a:schemeClr val="tx1">
                    <a:lumMod val="50000"/>
                    <a:lumOff val="50000"/>
                  </a:schemeClr>
                </a:solidFill>
                <a:latin typeface="Jameel Noori Nastaleeq" panose="02000503000000000004" pitchFamily="2" charset="-78"/>
                <a:cs typeface="Jameel Noori Nastaleeq" panose="02000503000000000004" pitchFamily="2" charset="-78"/>
              </a:rPr>
              <a:t>"تعارف </a:t>
            </a:r>
            <a:endParaRPr lang="en-GB" sz="1867" dirty="0">
              <a:solidFill>
                <a:schemeClr val="tx1">
                  <a:lumMod val="50000"/>
                  <a:lumOff val="50000"/>
                </a:schemeClr>
              </a:solidFill>
              <a:latin typeface="Jameel Noori Nastaleeq" panose="02000503000000000004" pitchFamily="2" charset="-78"/>
              <a:cs typeface="Jameel Noori Nastaleeq" panose="02000503000000000004" pitchFamily="2" charset="-78"/>
            </a:endParaRPr>
          </a:p>
          <a:p>
            <a:pPr marL="186262" indent="0" algn="r">
              <a:buNone/>
            </a:pPr>
            <a:endParaRPr lang="en-GB" sz="1867" dirty="0">
              <a:solidFill>
                <a:schemeClr val="tx1">
                  <a:lumMod val="50000"/>
                  <a:lumOff val="50000"/>
                </a:schemeClr>
              </a:solidFill>
              <a:latin typeface="Jameel Noori Nastaleeq" panose="02000503000000000004" pitchFamily="2" charset="-78"/>
              <a:cs typeface="Jameel Noori Nastaleeq" panose="02000503000000000004" pitchFamily="2" charset="-78"/>
            </a:endParaRPr>
          </a:p>
          <a:p>
            <a:pPr marL="186262" indent="0" algn="r">
              <a:buNone/>
            </a:pPr>
            <a:r>
              <a:rPr lang="ur-PK" sz="1867" dirty="0">
                <a:solidFill>
                  <a:schemeClr val="tx1">
                    <a:lumMod val="50000"/>
                    <a:lumOff val="50000"/>
                  </a:schemeClr>
                </a:solidFill>
                <a:latin typeface="Jameel Noori Nastaleeq" panose="02000503000000000004" pitchFamily="2" charset="-78"/>
                <a:cs typeface="Jameel Noori Nastaleeq" panose="02000503000000000004" pitchFamily="2" charset="-78"/>
              </a:rPr>
              <a:t>نصب کرنے کا طریقہ </a:t>
            </a:r>
            <a:br>
              <a:rPr lang="ur-PK" sz="1867" dirty="0">
                <a:solidFill>
                  <a:schemeClr val="tx1">
                    <a:lumMod val="50000"/>
                    <a:lumOff val="50000"/>
                  </a:schemeClr>
                </a:solidFill>
                <a:latin typeface="Jameel Noori Nastaleeq" panose="02000503000000000004" pitchFamily="2" charset="-78"/>
                <a:cs typeface="Jameel Noori Nastaleeq" panose="02000503000000000004" pitchFamily="2" charset="-78"/>
              </a:rPr>
            </a:br>
            <a:endParaRPr lang="en-GB" sz="1867" dirty="0">
              <a:solidFill>
                <a:schemeClr val="tx1">
                  <a:lumMod val="50000"/>
                  <a:lumOff val="50000"/>
                </a:schemeClr>
              </a:solidFill>
              <a:latin typeface="Jameel Noori Nastaleeq" panose="02000503000000000004" pitchFamily="2" charset="-78"/>
              <a:cs typeface="Jameel Noori Nastaleeq" panose="02000503000000000004" pitchFamily="2" charset="-78"/>
            </a:endParaRPr>
          </a:p>
          <a:p>
            <a:pPr marL="186262" indent="0" algn="r">
              <a:buNone/>
            </a:pPr>
            <a:r>
              <a:rPr lang="ur-PK" sz="1867" dirty="0">
                <a:solidFill>
                  <a:schemeClr val="tx1">
                    <a:lumMod val="50000"/>
                    <a:lumOff val="50000"/>
                  </a:schemeClr>
                </a:solidFill>
                <a:latin typeface="Jameel Noori Nastaleeq" panose="02000503000000000004" pitchFamily="2" charset="-78"/>
                <a:cs typeface="Jameel Noori Nastaleeq" panose="02000503000000000004" pitchFamily="2" charset="-78"/>
              </a:rPr>
              <a:t>شروع ہونا </a:t>
            </a:r>
            <a:br>
              <a:rPr lang="ur-PK" sz="1867" dirty="0">
                <a:solidFill>
                  <a:schemeClr val="tx1">
                    <a:lumMod val="50000"/>
                    <a:lumOff val="50000"/>
                  </a:schemeClr>
                </a:solidFill>
                <a:latin typeface="Jameel Noori Nastaleeq" panose="02000503000000000004" pitchFamily="2" charset="-78"/>
                <a:cs typeface="Jameel Noori Nastaleeq" panose="02000503000000000004" pitchFamily="2" charset="-78"/>
              </a:rPr>
            </a:br>
            <a:endParaRPr lang="en-GB" sz="1867" dirty="0">
              <a:solidFill>
                <a:schemeClr val="tx1">
                  <a:lumMod val="50000"/>
                  <a:lumOff val="50000"/>
                </a:schemeClr>
              </a:solidFill>
              <a:latin typeface="Jameel Noori Nastaleeq" panose="02000503000000000004" pitchFamily="2" charset="-78"/>
              <a:cs typeface="Jameel Noori Nastaleeq" panose="02000503000000000004" pitchFamily="2" charset="-78"/>
            </a:endParaRPr>
          </a:p>
          <a:p>
            <a:pPr marL="186262" indent="0" algn="r">
              <a:buNone/>
            </a:pPr>
            <a:r>
              <a:rPr lang="ur-PK" sz="1867" dirty="0" err="1">
                <a:solidFill>
                  <a:schemeClr val="tx1">
                    <a:lumMod val="50000"/>
                    <a:lumOff val="50000"/>
                  </a:schemeClr>
                </a:solidFill>
                <a:latin typeface="Jameel Noori Nastaleeq" panose="02000503000000000004" pitchFamily="2" charset="-78"/>
                <a:cs typeface="Jameel Noori Nastaleeq" panose="02000503000000000004" pitchFamily="2" charset="-78"/>
              </a:rPr>
              <a:t>اکاؤنٹ</a:t>
            </a:r>
            <a:r>
              <a:rPr lang="ur-PK" sz="1867" dirty="0">
                <a:solidFill>
                  <a:schemeClr val="tx1">
                    <a:lumMod val="50000"/>
                    <a:lumOff val="50000"/>
                  </a:schemeClr>
                </a:solidFill>
                <a:latin typeface="Jameel Noori Nastaleeq" panose="02000503000000000004" pitchFamily="2" charset="-78"/>
                <a:cs typeface="Jameel Noori Nastaleeq" panose="02000503000000000004" pitchFamily="2" charset="-78"/>
              </a:rPr>
              <a:t> بنانا </a:t>
            </a:r>
            <a:br>
              <a:rPr lang="ur-PK" sz="1867" dirty="0">
                <a:solidFill>
                  <a:schemeClr val="tx1">
                    <a:lumMod val="50000"/>
                    <a:lumOff val="50000"/>
                  </a:schemeClr>
                </a:solidFill>
                <a:latin typeface="Jameel Noori Nastaleeq" panose="02000503000000000004" pitchFamily="2" charset="-78"/>
                <a:cs typeface="Jameel Noori Nastaleeq" panose="02000503000000000004" pitchFamily="2" charset="-78"/>
              </a:rPr>
            </a:br>
            <a:endParaRPr lang="en-GB" sz="1867" dirty="0">
              <a:solidFill>
                <a:schemeClr val="tx1">
                  <a:lumMod val="50000"/>
                  <a:lumOff val="50000"/>
                </a:schemeClr>
              </a:solidFill>
              <a:latin typeface="Jameel Noori Nastaleeq" panose="02000503000000000004" pitchFamily="2" charset="-78"/>
              <a:cs typeface="Jameel Noori Nastaleeq" panose="02000503000000000004" pitchFamily="2" charset="-78"/>
            </a:endParaRPr>
          </a:p>
          <a:p>
            <a:pPr marL="186262" indent="0" algn="r">
              <a:buNone/>
            </a:pPr>
            <a:r>
              <a:rPr lang="ur-PK" sz="1867" dirty="0">
                <a:solidFill>
                  <a:schemeClr val="tx1">
                    <a:lumMod val="50000"/>
                    <a:lumOff val="50000"/>
                  </a:schemeClr>
                </a:solidFill>
                <a:latin typeface="Jameel Noori Nastaleeq" panose="02000503000000000004" pitchFamily="2" charset="-78"/>
                <a:cs typeface="Jameel Noori Nastaleeq" panose="02000503000000000004" pitchFamily="2" charset="-78"/>
              </a:rPr>
              <a:t>قرضے کی درخواست کا عمل </a:t>
            </a:r>
            <a:br>
              <a:rPr lang="ur-PK" sz="1867" dirty="0">
                <a:solidFill>
                  <a:schemeClr val="tx1">
                    <a:lumMod val="50000"/>
                    <a:lumOff val="50000"/>
                  </a:schemeClr>
                </a:solidFill>
                <a:latin typeface="Jameel Noori Nastaleeq" panose="02000503000000000004" pitchFamily="2" charset="-78"/>
                <a:cs typeface="Jameel Noori Nastaleeq" panose="02000503000000000004" pitchFamily="2" charset="-78"/>
              </a:rPr>
            </a:br>
            <a:endParaRPr lang="en-GB" sz="1867" dirty="0">
              <a:solidFill>
                <a:schemeClr val="tx1">
                  <a:lumMod val="50000"/>
                  <a:lumOff val="50000"/>
                </a:schemeClr>
              </a:solidFill>
              <a:latin typeface="Jameel Noori Nastaleeq" panose="02000503000000000004" pitchFamily="2" charset="-78"/>
              <a:cs typeface="Jameel Noori Nastaleeq" panose="02000503000000000004" pitchFamily="2" charset="-78"/>
            </a:endParaRPr>
          </a:p>
          <a:p>
            <a:pPr marL="186262" indent="0" algn="r">
              <a:buNone/>
            </a:pPr>
            <a:r>
              <a:rPr lang="ur-PK" sz="1867" dirty="0">
                <a:solidFill>
                  <a:schemeClr val="tx1">
                    <a:lumMod val="50000"/>
                    <a:lumOff val="50000"/>
                  </a:schemeClr>
                </a:solidFill>
                <a:latin typeface="Jameel Noori Nastaleeq" panose="02000503000000000004" pitchFamily="2" charset="-78"/>
                <a:cs typeface="Jameel Noori Nastaleeq" panose="02000503000000000004" pitchFamily="2" charset="-78"/>
              </a:rPr>
              <a:t>ادائیگی کا عمل </a:t>
            </a:r>
            <a:br>
              <a:rPr lang="ur-PK" sz="1867" dirty="0">
                <a:solidFill>
                  <a:schemeClr val="tx1">
                    <a:lumMod val="50000"/>
                    <a:lumOff val="50000"/>
                  </a:schemeClr>
                </a:solidFill>
                <a:latin typeface="Jameel Noori Nastaleeq" panose="02000503000000000004" pitchFamily="2" charset="-78"/>
                <a:cs typeface="Jameel Noori Nastaleeq" panose="02000503000000000004" pitchFamily="2" charset="-78"/>
              </a:rPr>
            </a:br>
            <a:endParaRPr lang="en-GB" sz="1867" dirty="0">
              <a:solidFill>
                <a:schemeClr val="tx1">
                  <a:lumMod val="50000"/>
                  <a:lumOff val="50000"/>
                </a:schemeClr>
              </a:solidFill>
              <a:latin typeface="Jameel Noori Nastaleeq" panose="02000503000000000004" pitchFamily="2" charset="-78"/>
              <a:cs typeface="Jameel Noori Nastaleeq" panose="02000503000000000004" pitchFamily="2" charset="-78"/>
            </a:endParaRPr>
          </a:p>
          <a:p>
            <a:pPr marL="186262" indent="0" algn="r">
              <a:buNone/>
            </a:pPr>
            <a:r>
              <a:rPr lang="ur-PK" sz="1867" dirty="0" err="1">
                <a:solidFill>
                  <a:schemeClr val="tx1">
                    <a:lumMod val="50000"/>
                    <a:lumOff val="50000"/>
                  </a:schemeClr>
                </a:solidFill>
                <a:latin typeface="Jameel Noori Nastaleeq" panose="02000503000000000004" pitchFamily="2" charset="-78"/>
                <a:cs typeface="Jameel Noori Nastaleeq" panose="02000503000000000004" pitchFamily="2" charset="-78"/>
              </a:rPr>
              <a:t>اکاؤنٹ</a:t>
            </a:r>
            <a:r>
              <a:rPr lang="ur-PK" sz="1867" dirty="0">
                <a:solidFill>
                  <a:schemeClr val="tx1">
                    <a:lumMod val="50000"/>
                    <a:lumOff val="50000"/>
                  </a:schemeClr>
                </a:solidFill>
                <a:latin typeface="Jameel Noori Nastaleeq" panose="02000503000000000004" pitchFamily="2" charset="-78"/>
                <a:cs typeface="Jameel Noori Nastaleeq" panose="02000503000000000004" pitchFamily="2" charset="-78"/>
              </a:rPr>
              <a:t> کی انتظام </a:t>
            </a:r>
            <a:endParaRPr lang="en-US" sz="1867" dirty="0">
              <a:solidFill>
                <a:schemeClr val="tx1">
                  <a:lumMod val="50000"/>
                  <a:lumOff val="50000"/>
                </a:schemeClr>
              </a:solidFill>
              <a:latin typeface="Jameel Noori Nastaleeq" panose="02000503000000000004" pitchFamily="2" charset="-78"/>
              <a:cs typeface="Jameel Noori Nastaleeq" panose="02000503000000000004" pitchFamily="2" charset="-78"/>
            </a:endParaRPr>
          </a:p>
        </p:txBody>
      </p:sp>
      <p:grpSp>
        <p:nvGrpSpPr>
          <p:cNvPr id="1297" name="Google Shape;1297;p70"/>
          <p:cNvGrpSpPr/>
          <p:nvPr/>
        </p:nvGrpSpPr>
        <p:grpSpPr>
          <a:xfrm>
            <a:off x="10982167" y="5473927"/>
            <a:ext cx="668741" cy="760573"/>
            <a:chOff x="10190200" y="4253570"/>
            <a:chExt cx="501556" cy="570430"/>
          </a:xfrm>
        </p:grpSpPr>
        <p:sp>
          <p:nvSpPr>
            <p:cNvPr id="1298" name="Google Shape;1298;p70"/>
            <p:cNvSpPr/>
            <p:nvPr/>
          </p:nvSpPr>
          <p:spPr>
            <a:xfrm>
              <a:off x="10440975" y="4253570"/>
              <a:ext cx="250781" cy="250235"/>
            </a:xfrm>
            <a:custGeom>
              <a:avLst/>
              <a:gdLst/>
              <a:ahLst/>
              <a:cxnLst/>
              <a:rect l="l" t="t" r="r" b="b"/>
              <a:pathLst>
                <a:path w="14257" h="14226" extrusionOk="0">
                  <a:moveTo>
                    <a:pt x="7160" y="4895"/>
                  </a:moveTo>
                  <a:cubicBezTo>
                    <a:pt x="8066" y="4895"/>
                    <a:pt x="8891" y="5467"/>
                    <a:pt x="9180" y="6383"/>
                  </a:cubicBezTo>
                  <a:cubicBezTo>
                    <a:pt x="9575" y="7508"/>
                    <a:pt x="8967" y="8724"/>
                    <a:pt x="7812" y="9119"/>
                  </a:cubicBezTo>
                  <a:cubicBezTo>
                    <a:pt x="7591" y="9191"/>
                    <a:pt x="7367" y="9225"/>
                    <a:pt x="7145" y="9225"/>
                  </a:cubicBezTo>
                  <a:cubicBezTo>
                    <a:pt x="6241" y="9225"/>
                    <a:pt x="5394" y="8655"/>
                    <a:pt x="5077" y="7751"/>
                  </a:cubicBezTo>
                  <a:cubicBezTo>
                    <a:pt x="4712" y="6596"/>
                    <a:pt x="5320" y="5380"/>
                    <a:pt x="6444" y="5016"/>
                  </a:cubicBezTo>
                  <a:cubicBezTo>
                    <a:pt x="6683" y="4934"/>
                    <a:pt x="6924" y="4895"/>
                    <a:pt x="7160" y="4895"/>
                  </a:cubicBezTo>
                  <a:close/>
                  <a:moveTo>
                    <a:pt x="6080" y="0"/>
                  </a:moveTo>
                  <a:lnTo>
                    <a:pt x="3526" y="851"/>
                  </a:lnTo>
                  <a:lnTo>
                    <a:pt x="4226" y="2827"/>
                  </a:lnTo>
                  <a:cubicBezTo>
                    <a:pt x="3830" y="3101"/>
                    <a:pt x="3526" y="3374"/>
                    <a:pt x="3222" y="3709"/>
                  </a:cubicBezTo>
                  <a:lnTo>
                    <a:pt x="1368" y="2797"/>
                  </a:lnTo>
                  <a:lnTo>
                    <a:pt x="183" y="5228"/>
                  </a:lnTo>
                  <a:lnTo>
                    <a:pt x="2037" y="6140"/>
                  </a:lnTo>
                  <a:cubicBezTo>
                    <a:pt x="1976" y="6566"/>
                    <a:pt x="1946" y="7022"/>
                    <a:pt x="1976" y="7478"/>
                  </a:cubicBezTo>
                  <a:lnTo>
                    <a:pt x="0" y="8146"/>
                  </a:lnTo>
                  <a:lnTo>
                    <a:pt x="852" y="10700"/>
                  </a:lnTo>
                  <a:lnTo>
                    <a:pt x="2827" y="10031"/>
                  </a:lnTo>
                  <a:cubicBezTo>
                    <a:pt x="3101" y="10396"/>
                    <a:pt x="3374" y="10700"/>
                    <a:pt x="3709" y="11004"/>
                  </a:cubicBezTo>
                  <a:lnTo>
                    <a:pt x="2797" y="12858"/>
                  </a:lnTo>
                  <a:lnTo>
                    <a:pt x="5229" y="14043"/>
                  </a:lnTo>
                  <a:lnTo>
                    <a:pt x="6140" y="12189"/>
                  </a:lnTo>
                  <a:cubicBezTo>
                    <a:pt x="6441" y="12232"/>
                    <a:pt x="6757" y="12275"/>
                    <a:pt x="7078" y="12275"/>
                  </a:cubicBezTo>
                  <a:cubicBezTo>
                    <a:pt x="7211" y="12275"/>
                    <a:pt x="7344" y="12268"/>
                    <a:pt x="7478" y="12250"/>
                  </a:cubicBezTo>
                  <a:lnTo>
                    <a:pt x="8147" y="14225"/>
                  </a:lnTo>
                  <a:lnTo>
                    <a:pt x="10700" y="13374"/>
                  </a:lnTo>
                  <a:lnTo>
                    <a:pt x="10031" y="11399"/>
                  </a:lnTo>
                  <a:cubicBezTo>
                    <a:pt x="10396" y="11125"/>
                    <a:pt x="10700" y="10852"/>
                    <a:pt x="11004" y="10517"/>
                  </a:cubicBezTo>
                  <a:lnTo>
                    <a:pt x="12858" y="11429"/>
                  </a:lnTo>
                  <a:lnTo>
                    <a:pt x="14043" y="8997"/>
                  </a:lnTo>
                  <a:lnTo>
                    <a:pt x="12189" y="8086"/>
                  </a:lnTo>
                  <a:cubicBezTo>
                    <a:pt x="12280" y="7660"/>
                    <a:pt x="12311" y="7204"/>
                    <a:pt x="12280" y="6748"/>
                  </a:cubicBezTo>
                  <a:lnTo>
                    <a:pt x="14256" y="6079"/>
                  </a:lnTo>
                  <a:lnTo>
                    <a:pt x="13375" y="3526"/>
                  </a:lnTo>
                  <a:lnTo>
                    <a:pt x="11399" y="4195"/>
                  </a:lnTo>
                  <a:cubicBezTo>
                    <a:pt x="11125" y="3830"/>
                    <a:pt x="10852" y="3526"/>
                    <a:pt x="10517" y="3222"/>
                  </a:cubicBezTo>
                  <a:lnTo>
                    <a:pt x="11429" y="1368"/>
                  </a:lnTo>
                  <a:lnTo>
                    <a:pt x="8998" y="183"/>
                  </a:lnTo>
                  <a:lnTo>
                    <a:pt x="8086" y="2037"/>
                  </a:lnTo>
                  <a:cubicBezTo>
                    <a:pt x="7785" y="1994"/>
                    <a:pt x="7469" y="1951"/>
                    <a:pt x="7148" y="1951"/>
                  </a:cubicBezTo>
                  <a:cubicBezTo>
                    <a:pt x="7015" y="1951"/>
                    <a:pt x="6882" y="1958"/>
                    <a:pt x="6748" y="1976"/>
                  </a:cubicBezTo>
                  <a:lnTo>
                    <a:pt x="6080" y="0"/>
                  </a:lnTo>
                  <a:close/>
                </a:path>
              </a:pathLst>
            </a:custGeom>
            <a:solidFill>
              <a:schemeClr val="accent3"/>
            </a:solidFill>
            <a:ln>
              <a:noFill/>
            </a:ln>
            <a:effectLst>
              <a:outerShdw blurRad="57150" dist="57150" dir="5400000" algn="bl" rotWithShape="0">
                <a:schemeClr val="dk1">
                  <a:alpha val="16000"/>
                </a:schemeClr>
              </a:outerShdw>
            </a:effectLst>
          </p:spPr>
          <p:txBody>
            <a:bodyPr spcFirstLastPara="1" wrap="square" lIns="121900" tIns="121900" rIns="121900" bIns="121900" anchor="ctr" anchorCtr="0">
              <a:noAutofit/>
            </a:bodyPr>
            <a:lstStyle/>
            <a:p>
              <a:endParaRPr sz="2400">
                <a:solidFill>
                  <a:schemeClr val="accent2"/>
                </a:solidFill>
                <a:latin typeface="Fira Sans Extra Condensed" panose="020B0604020202020204" charset="0"/>
              </a:endParaRPr>
            </a:p>
          </p:txBody>
        </p:sp>
        <p:sp>
          <p:nvSpPr>
            <p:cNvPr id="1299" name="Google Shape;1299;p70"/>
            <p:cNvSpPr/>
            <p:nvPr/>
          </p:nvSpPr>
          <p:spPr>
            <a:xfrm>
              <a:off x="10190200" y="4573225"/>
              <a:ext cx="250775" cy="250775"/>
            </a:xfrm>
            <a:custGeom>
              <a:avLst/>
              <a:gdLst/>
              <a:ahLst/>
              <a:cxnLst/>
              <a:rect l="l" t="t" r="r" b="b"/>
              <a:pathLst>
                <a:path w="10031" h="10031" extrusionOk="0">
                  <a:moveTo>
                    <a:pt x="5047" y="3455"/>
                  </a:moveTo>
                  <a:cubicBezTo>
                    <a:pt x="5309" y="3455"/>
                    <a:pt x="5573" y="3526"/>
                    <a:pt x="5806" y="3678"/>
                  </a:cubicBezTo>
                  <a:cubicBezTo>
                    <a:pt x="6535" y="4134"/>
                    <a:pt x="6778" y="5046"/>
                    <a:pt x="6353" y="5775"/>
                  </a:cubicBezTo>
                  <a:cubicBezTo>
                    <a:pt x="6074" y="6254"/>
                    <a:pt x="5572" y="6523"/>
                    <a:pt x="5055" y="6523"/>
                  </a:cubicBezTo>
                  <a:cubicBezTo>
                    <a:pt x="4783" y="6523"/>
                    <a:pt x="4507" y="6449"/>
                    <a:pt x="4256" y="6292"/>
                  </a:cubicBezTo>
                  <a:cubicBezTo>
                    <a:pt x="3526" y="5897"/>
                    <a:pt x="3283" y="4924"/>
                    <a:pt x="3739" y="4225"/>
                  </a:cubicBezTo>
                  <a:cubicBezTo>
                    <a:pt x="4002" y="3739"/>
                    <a:pt x="4522" y="3455"/>
                    <a:pt x="5047" y="3455"/>
                  </a:cubicBezTo>
                  <a:close/>
                  <a:moveTo>
                    <a:pt x="4681" y="0"/>
                  </a:moveTo>
                  <a:lnTo>
                    <a:pt x="2857" y="456"/>
                  </a:lnTo>
                  <a:lnTo>
                    <a:pt x="3222" y="1854"/>
                  </a:lnTo>
                  <a:cubicBezTo>
                    <a:pt x="2979" y="2006"/>
                    <a:pt x="2705" y="2189"/>
                    <a:pt x="2462" y="2432"/>
                  </a:cubicBezTo>
                  <a:lnTo>
                    <a:pt x="1216" y="1672"/>
                  </a:lnTo>
                  <a:lnTo>
                    <a:pt x="274" y="3313"/>
                  </a:lnTo>
                  <a:lnTo>
                    <a:pt x="1520" y="4073"/>
                  </a:lnTo>
                  <a:cubicBezTo>
                    <a:pt x="1459" y="4377"/>
                    <a:pt x="1398" y="4681"/>
                    <a:pt x="1398" y="4985"/>
                  </a:cubicBezTo>
                  <a:lnTo>
                    <a:pt x="0" y="5350"/>
                  </a:lnTo>
                  <a:lnTo>
                    <a:pt x="456" y="7173"/>
                  </a:lnTo>
                  <a:lnTo>
                    <a:pt x="1854" y="6809"/>
                  </a:lnTo>
                  <a:cubicBezTo>
                    <a:pt x="2006" y="7052"/>
                    <a:pt x="2189" y="7325"/>
                    <a:pt x="2432" y="7569"/>
                  </a:cubicBezTo>
                  <a:lnTo>
                    <a:pt x="1672" y="8815"/>
                  </a:lnTo>
                  <a:lnTo>
                    <a:pt x="3313" y="9757"/>
                  </a:lnTo>
                  <a:lnTo>
                    <a:pt x="4073" y="8511"/>
                  </a:lnTo>
                  <a:cubicBezTo>
                    <a:pt x="4377" y="8572"/>
                    <a:pt x="4681" y="8632"/>
                    <a:pt x="4985" y="8632"/>
                  </a:cubicBezTo>
                  <a:lnTo>
                    <a:pt x="5350" y="10031"/>
                  </a:lnTo>
                  <a:lnTo>
                    <a:pt x="7174" y="9575"/>
                  </a:lnTo>
                  <a:lnTo>
                    <a:pt x="6809" y="8176"/>
                  </a:lnTo>
                  <a:cubicBezTo>
                    <a:pt x="7052" y="8024"/>
                    <a:pt x="7326" y="7812"/>
                    <a:pt x="7569" y="7599"/>
                  </a:cubicBezTo>
                  <a:lnTo>
                    <a:pt x="8815" y="8359"/>
                  </a:lnTo>
                  <a:lnTo>
                    <a:pt x="9757" y="6717"/>
                  </a:lnTo>
                  <a:lnTo>
                    <a:pt x="8511" y="5958"/>
                  </a:lnTo>
                  <a:cubicBezTo>
                    <a:pt x="8572" y="5654"/>
                    <a:pt x="8633" y="5350"/>
                    <a:pt x="8633" y="5046"/>
                  </a:cubicBezTo>
                  <a:lnTo>
                    <a:pt x="10031" y="4681"/>
                  </a:lnTo>
                  <a:lnTo>
                    <a:pt x="9575" y="2857"/>
                  </a:lnTo>
                  <a:lnTo>
                    <a:pt x="8177" y="3222"/>
                  </a:lnTo>
                  <a:cubicBezTo>
                    <a:pt x="8025" y="2948"/>
                    <a:pt x="7842" y="2705"/>
                    <a:pt x="7599" y="2462"/>
                  </a:cubicBezTo>
                  <a:lnTo>
                    <a:pt x="8359" y="1216"/>
                  </a:lnTo>
                  <a:lnTo>
                    <a:pt x="6718" y="274"/>
                  </a:lnTo>
                  <a:lnTo>
                    <a:pt x="5958" y="1520"/>
                  </a:lnTo>
                  <a:cubicBezTo>
                    <a:pt x="5654" y="1429"/>
                    <a:pt x="5350" y="1398"/>
                    <a:pt x="5046" y="1398"/>
                  </a:cubicBezTo>
                  <a:lnTo>
                    <a:pt x="4681" y="0"/>
                  </a:lnTo>
                  <a:close/>
                </a:path>
              </a:pathLst>
            </a:custGeom>
            <a:solidFill>
              <a:schemeClr val="accent1"/>
            </a:solidFill>
            <a:ln>
              <a:noFill/>
            </a:ln>
            <a:effectLst>
              <a:outerShdw blurRad="57150" dist="47625" dir="5400000" algn="bl" rotWithShape="0">
                <a:schemeClr val="dk1">
                  <a:alpha val="15000"/>
                </a:schemeClr>
              </a:outerShdw>
            </a:effectLst>
          </p:spPr>
          <p:txBody>
            <a:bodyPr spcFirstLastPara="1" wrap="square" lIns="121900" tIns="121900" rIns="121900" bIns="121900" anchor="ctr" anchorCtr="0">
              <a:noAutofit/>
            </a:bodyPr>
            <a:lstStyle/>
            <a:p>
              <a:endParaRPr sz="2400">
                <a:solidFill>
                  <a:schemeClr val="accent2"/>
                </a:solidFill>
                <a:latin typeface="Fira Sans Extra Condensed" panose="020B0604020202020204" charset="0"/>
              </a:endParaRPr>
            </a:p>
          </p:txBody>
        </p:sp>
      </p:grpSp>
      <p:sp>
        <p:nvSpPr>
          <p:cNvPr id="7" name="Google Shape;1210;p69">
            <a:extLst>
              <a:ext uri="{FF2B5EF4-FFF2-40B4-BE49-F238E27FC236}">
                <a16:creationId xmlns:a16="http://schemas.microsoft.com/office/drawing/2014/main" id="{898EBDAC-BD81-49F1-AAD2-AE24247E9CD4}"/>
              </a:ext>
            </a:extLst>
          </p:cNvPr>
          <p:cNvSpPr/>
          <p:nvPr/>
        </p:nvSpPr>
        <p:spPr>
          <a:xfrm>
            <a:off x="8890148" y="6244325"/>
            <a:ext cx="475233" cy="474200"/>
          </a:xfrm>
          <a:custGeom>
            <a:avLst/>
            <a:gdLst/>
            <a:ahLst/>
            <a:cxnLst/>
            <a:rect l="l" t="t" r="r" b="b"/>
            <a:pathLst>
              <a:path w="14257" h="14226" extrusionOk="0">
                <a:moveTo>
                  <a:pt x="7160" y="4895"/>
                </a:moveTo>
                <a:cubicBezTo>
                  <a:pt x="8066" y="4895"/>
                  <a:pt x="8891" y="5467"/>
                  <a:pt x="9180" y="6383"/>
                </a:cubicBezTo>
                <a:cubicBezTo>
                  <a:pt x="9575" y="7508"/>
                  <a:pt x="8967" y="8724"/>
                  <a:pt x="7812" y="9119"/>
                </a:cubicBezTo>
                <a:cubicBezTo>
                  <a:pt x="7591" y="9191"/>
                  <a:pt x="7367" y="9225"/>
                  <a:pt x="7145" y="9225"/>
                </a:cubicBezTo>
                <a:cubicBezTo>
                  <a:pt x="6241" y="9225"/>
                  <a:pt x="5394" y="8655"/>
                  <a:pt x="5077" y="7751"/>
                </a:cubicBezTo>
                <a:cubicBezTo>
                  <a:pt x="4712" y="6596"/>
                  <a:pt x="5320" y="5380"/>
                  <a:pt x="6444" y="5016"/>
                </a:cubicBezTo>
                <a:cubicBezTo>
                  <a:pt x="6683" y="4934"/>
                  <a:pt x="6924" y="4895"/>
                  <a:pt x="7160" y="4895"/>
                </a:cubicBezTo>
                <a:close/>
                <a:moveTo>
                  <a:pt x="6080" y="0"/>
                </a:moveTo>
                <a:lnTo>
                  <a:pt x="3526" y="851"/>
                </a:lnTo>
                <a:lnTo>
                  <a:pt x="4226" y="2827"/>
                </a:lnTo>
                <a:cubicBezTo>
                  <a:pt x="3830" y="3101"/>
                  <a:pt x="3526" y="3374"/>
                  <a:pt x="3222" y="3709"/>
                </a:cubicBezTo>
                <a:lnTo>
                  <a:pt x="1368" y="2797"/>
                </a:lnTo>
                <a:lnTo>
                  <a:pt x="183" y="5228"/>
                </a:lnTo>
                <a:lnTo>
                  <a:pt x="2037" y="6140"/>
                </a:lnTo>
                <a:cubicBezTo>
                  <a:pt x="1976" y="6566"/>
                  <a:pt x="1946" y="7022"/>
                  <a:pt x="1976" y="7478"/>
                </a:cubicBezTo>
                <a:lnTo>
                  <a:pt x="0" y="8146"/>
                </a:lnTo>
                <a:lnTo>
                  <a:pt x="852" y="10700"/>
                </a:lnTo>
                <a:lnTo>
                  <a:pt x="2827" y="10031"/>
                </a:lnTo>
                <a:cubicBezTo>
                  <a:pt x="3101" y="10396"/>
                  <a:pt x="3374" y="10700"/>
                  <a:pt x="3709" y="11004"/>
                </a:cubicBezTo>
                <a:lnTo>
                  <a:pt x="2797" y="12858"/>
                </a:lnTo>
                <a:lnTo>
                  <a:pt x="5229" y="14043"/>
                </a:lnTo>
                <a:lnTo>
                  <a:pt x="6140" y="12189"/>
                </a:lnTo>
                <a:cubicBezTo>
                  <a:pt x="6441" y="12232"/>
                  <a:pt x="6757" y="12275"/>
                  <a:pt x="7078" y="12275"/>
                </a:cubicBezTo>
                <a:cubicBezTo>
                  <a:pt x="7211" y="12275"/>
                  <a:pt x="7344" y="12268"/>
                  <a:pt x="7478" y="12250"/>
                </a:cubicBezTo>
                <a:lnTo>
                  <a:pt x="8147" y="14225"/>
                </a:lnTo>
                <a:lnTo>
                  <a:pt x="10700" y="13374"/>
                </a:lnTo>
                <a:lnTo>
                  <a:pt x="10031" y="11399"/>
                </a:lnTo>
                <a:cubicBezTo>
                  <a:pt x="10396" y="11125"/>
                  <a:pt x="10700" y="10852"/>
                  <a:pt x="11004" y="10517"/>
                </a:cubicBezTo>
                <a:lnTo>
                  <a:pt x="12858" y="11429"/>
                </a:lnTo>
                <a:lnTo>
                  <a:pt x="14043" y="8997"/>
                </a:lnTo>
                <a:lnTo>
                  <a:pt x="12189" y="8086"/>
                </a:lnTo>
                <a:cubicBezTo>
                  <a:pt x="12280" y="7660"/>
                  <a:pt x="12311" y="7204"/>
                  <a:pt x="12280" y="6748"/>
                </a:cubicBezTo>
                <a:lnTo>
                  <a:pt x="14256" y="6079"/>
                </a:lnTo>
                <a:lnTo>
                  <a:pt x="13375" y="3526"/>
                </a:lnTo>
                <a:lnTo>
                  <a:pt x="11399" y="4195"/>
                </a:lnTo>
                <a:cubicBezTo>
                  <a:pt x="11125" y="3830"/>
                  <a:pt x="10852" y="3526"/>
                  <a:pt x="10517" y="3222"/>
                </a:cubicBezTo>
                <a:lnTo>
                  <a:pt x="11429" y="1368"/>
                </a:lnTo>
                <a:lnTo>
                  <a:pt x="8998" y="183"/>
                </a:lnTo>
                <a:lnTo>
                  <a:pt x="8086" y="2037"/>
                </a:lnTo>
                <a:cubicBezTo>
                  <a:pt x="7785" y="1994"/>
                  <a:pt x="7469" y="1951"/>
                  <a:pt x="7148" y="1951"/>
                </a:cubicBezTo>
                <a:cubicBezTo>
                  <a:pt x="7015" y="1951"/>
                  <a:pt x="6882" y="1958"/>
                  <a:pt x="6748" y="1976"/>
                </a:cubicBezTo>
                <a:lnTo>
                  <a:pt x="6080" y="0"/>
                </a:lnTo>
                <a:close/>
              </a:path>
            </a:pathLst>
          </a:custGeom>
          <a:solidFill>
            <a:schemeClr val="dk1"/>
          </a:solidFill>
          <a:ln>
            <a:noFill/>
          </a:ln>
          <a:effectLst>
            <a:outerShdw blurRad="57150" dist="38100" dir="5400000" algn="bl" rotWithShape="0">
              <a:schemeClr val="dk1">
                <a:alpha val="14000"/>
              </a:schemeClr>
            </a:outerShdw>
          </a:effectLst>
        </p:spPr>
        <p:txBody>
          <a:bodyPr spcFirstLastPara="1" wrap="square" lIns="121900" tIns="121900" rIns="121900" bIns="121900" anchor="ctr" anchorCtr="0">
            <a:noAutofit/>
          </a:bodyPr>
          <a:lstStyle/>
          <a:p>
            <a:endParaRPr sz="2400" dirty="0">
              <a:latin typeface="Fira Sans Extra Condensed" panose="020B0604020202020204" charset="0"/>
              <a:ea typeface="Calibri" panose="020F0502020204030204" pitchFamily="34" charset="0"/>
              <a:cs typeface="Calibri" panose="020F0502020204030204" pitchFamily="34" charset="0"/>
            </a:endParaRPr>
          </a:p>
        </p:txBody>
      </p:sp>
      <p:sp>
        <p:nvSpPr>
          <p:cNvPr id="8" name="Google Shape;1211;p69">
            <a:extLst>
              <a:ext uri="{FF2B5EF4-FFF2-40B4-BE49-F238E27FC236}">
                <a16:creationId xmlns:a16="http://schemas.microsoft.com/office/drawing/2014/main" id="{6B3E5836-8868-4D0C-9D28-FBC9AB43FAF7}"/>
              </a:ext>
            </a:extLst>
          </p:cNvPr>
          <p:cNvSpPr/>
          <p:nvPr/>
        </p:nvSpPr>
        <p:spPr>
          <a:xfrm>
            <a:off x="6553754" y="1420999"/>
            <a:ext cx="334367" cy="334367"/>
          </a:xfrm>
          <a:custGeom>
            <a:avLst/>
            <a:gdLst/>
            <a:ahLst/>
            <a:cxnLst/>
            <a:rect l="l" t="t" r="r" b="b"/>
            <a:pathLst>
              <a:path w="10031" h="10031" extrusionOk="0">
                <a:moveTo>
                  <a:pt x="5047" y="3455"/>
                </a:moveTo>
                <a:cubicBezTo>
                  <a:pt x="5309" y="3455"/>
                  <a:pt x="5573" y="3526"/>
                  <a:pt x="5806" y="3678"/>
                </a:cubicBezTo>
                <a:cubicBezTo>
                  <a:pt x="6535" y="4134"/>
                  <a:pt x="6778" y="5046"/>
                  <a:pt x="6353" y="5775"/>
                </a:cubicBezTo>
                <a:cubicBezTo>
                  <a:pt x="6074" y="6254"/>
                  <a:pt x="5572" y="6523"/>
                  <a:pt x="5055" y="6523"/>
                </a:cubicBezTo>
                <a:cubicBezTo>
                  <a:pt x="4783" y="6523"/>
                  <a:pt x="4507" y="6449"/>
                  <a:pt x="4256" y="6292"/>
                </a:cubicBezTo>
                <a:cubicBezTo>
                  <a:pt x="3526" y="5897"/>
                  <a:pt x="3283" y="4924"/>
                  <a:pt x="3739" y="4225"/>
                </a:cubicBezTo>
                <a:cubicBezTo>
                  <a:pt x="4002" y="3739"/>
                  <a:pt x="4522" y="3455"/>
                  <a:pt x="5047" y="3455"/>
                </a:cubicBezTo>
                <a:close/>
                <a:moveTo>
                  <a:pt x="4681" y="0"/>
                </a:moveTo>
                <a:lnTo>
                  <a:pt x="2857" y="456"/>
                </a:lnTo>
                <a:lnTo>
                  <a:pt x="3222" y="1854"/>
                </a:lnTo>
                <a:cubicBezTo>
                  <a:pt x="2979" y="2006"/>
                  <a:pt x="2705" y="2189"/>
                  <a:pt x="2462" y="2432"/>
                </a:cubicBezTo>
                <a:lnTo>
                  <a:pt x="1216" y="1672"/>
                </a:lnTo>
                <a:lnTo>
                  <a:pt x="274" y="3313"/>
                </a:lnTo>
                <a:lnTo>
                  <a:pt x="1520" y="4073"/>
                </a:lnTo>
                <a:cubicBezTo>
                  <a:pt x="1459" y="4377"/>
                  <a:pt x="1398" y="4681"/>
                  <a:pt x="1398" y="4985"/>
                </a:cubicBezTo>
                <a:lnTo>
                  <a:pt x="0" y="5350"/>
                </a:lnTo>
                <a:lnTo>
                  <a:pt x="456" y="7173"/>
                </a:lnTo>
                <a:lnTo>
                  <a:pt x="1854" y="6809"/>
                </a:lnTo>
                <a:cubicBezTo>
                  <a:pt x="2006" y="7052"/>
                  <a:pt x="2189" y="7325"/>
                  <a:pt x="2432" y="7569"/>
                </a:cubicBezTo>
                <a:lnTo>
                  <a:pt x="1672" y="8815"/>
                </a:lnTo>
                <a:lnTo>
                  <a:pt x="3313" y="9757"/>
                </a:lnTo>
                <a:lnTo>
                  <a:pt x="4073" y="8511"/>
                </a:lnTo>
                <a:cubicBezTo>
                  <a:pt x="4377" y="8572"/>
                  <a:pt x="4681" y="8632"/>
                  <a:pt x="4985" y="8632"/>
                </a:cubicBezTo>
                <a:lnTo>
                  <a:pt x="5350" y="10031"/>
                </a:lnTo>
                <a:lnTo>
                  <a:pt x="7174" y="9575"/>
                </a:lnTo>
                <a:lnTo>
                  <a:pt x="6809" y="8176"/>
                </a:lnTo>
                <a:cubicBezTo>
                  <a:pt x="7052" y="8024"/>
                  <a:pt x="7326" y="7812"/>
                  <a:pt x="7569" y="7599"/>
                </a:cubicBezTo>
                <a:lnTo>
                  <a:pt x="8815" y="8359"/>
                </a:lnTo>
                <a:lnTo>
                  <a:pt x="9757" y="6717"/>
                </a:lnTo>
                <a:lnTo>
                  <a:pt x="8511" y="5958"/>
                </a:lnTo>
                <a:cubicBezTo>
                  <a:pt x="8572" y="5654"/>
                  <a:pt x="8633" y="5350"/>
                  <a:pt x="8633" y="5046"/>
                </a:cubicBezTo>
                <a:lnTo>
                  <a:pt x="10031" y="4681"/>
                </a:lnTo>
                <a:lnTo>
                  <a:pt x="9575" y="2857"/>
                </a:lnTo>
                <a:lnTo>
                  <a:pt x="8177" y="3222"/>
                </a:lnTo>
                <a:cubicBezTo>
                  <a:pt x="8025" y="2948"/>
                  <a:pt x="7842" y="2705"/>
                  <a:pt x="7599" y="2462"/>
                </a:cubicBezTo>
                <a:lnTo>
                  <a:pt x="8359" y="1216"/>
                </a:lnTo>
                <a:lnTo>
                  <a:pt x="6718" y="274"/>
                </a:lnTo>
                <a:lnTo>
                  <a:pt x="5958" y="1520"/>
                </a:lnTo>
                <a:cubicBezTo>
                  <a:pt x="5654" y="1429"/>
                  <a:pt x="5350" y="1398"/>
                  <a:pt x="5046" y="1398"/>
                </a:cubicBezTo>
                <a:lnTo>
                  <a:pt x="4681" y="0"/>
                </a:lnTo>
                <a:close/>
              </a:path>
            </a:pathLst>
          </a:custGeom>
          <a:solidFill>
            <a:schemeClr val="accent6"/>
          </a:solidFill>
          <a:ln>
            <a:noFill/>
          </a:ln>
          <a:effectLst>
            <a:outerShdw blurRad="57150" dist="47625" dir="5400000" algn="bl" rotWithShape="0">
              <a:schemeClr val="dk1">
                <a:alpha val="19000"/>
              </a:schemeClr>
            </a:outerShdw>
          </a:effectLst>
        </p:spPr>
        <p:txBody>
          <a:bodyPr spcFirstLastPara="1" wrap="square" lIns="121900" tIns="121900" rIns="121900" bIns="121900" anchor="ctr" anchorCtr="0">
            <a:noAutofit/>
          </a:bodyPr>
          <a:lstStyle/>
          <a:p>
            <a:endParaRPr sz="2400" dirty="0">
              <a:solidFill>
                <a:schemeClr val="accent1">
                  <a:lumMod val="60000"/>
                  <a:lumOff val="40000"/>
                </a:schemeClr>
              </a:solidFill>
              <a:latin typeface="Fira Sans Extra Condensed" panose="020B0604020202020204" charset="0"/>
              <a:ea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078F26CF-260F-4AEF-B581-C995016B6936}"/>
              </a:ext>
            </a:extLst>
          </p:cNvPr>
          <p:cNvPicPr>
            <a:picLocks noChangeAspect="1"/>
          </p:cNvPicPr>
          <p:nvPr/>
        </p:nvPicPr>
        <p:blipFill>
          <a:blip r:embed="rId3"/>
          <a:stretch>
            <a:fillRect/>
          </a:stretch>
        </p:blipFill>
        <p:spPr>
          <a:xfrm>
            <a:off x="6673651" y="1588183"/>
            <a:ext cx="2334216" cy="48005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Rectangle 9">
            <a:extLst>
              <a:ext uri="{FF2B5EF4-FFF2-40B4-BE49-F238E27FC236}">
                <a16:creationId xmlns:a16="http://schemas.microsoft.com/office/drawing/2014/main" id="{0746DF24-D62A-41AF-BA92-D03D9452A7DA}"/>
              </a:ext>
            </a:extLst>
          </p:cNvPr>
          <p:cNvSpPr>
            <a:spLocks noChangeArrowheads="1"/>
          </p:cNvSpPr>
          <p:nvPr/>
        </p:nvSpPr>
        <p:spPr bwMode="auto">
          <a:xfrm>
            <a:off x="1884747" y="5807605"/>
            <a:ext cx="1576808" cy="820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r>
              <a:rPr lang="ar-SA" altLang="en-US" sz="2133" dirty="0">
                <a:solidFill>
                  <a:schemeClr val="tx1">
                    <a:lumMod val="50000"/>
                    <a:lumOff val="50000"/>
                  </a:schemeClr>
                </a:solidFill>
                <a:latin typeface="Jameel Noori Nastaleeq" panose="02000503000000000004" pitchFamily="2" charset="-78"/>
                <a:cs typeface="Jameel Noori Nastaleeq" panose="02000503000000000004" pitchFamily="2" charset="-78"/>
              </a:rPr>
              <a:t>عمومی سوالات</a:t>
            </a:r>
            <a:endParaRPr lang="en-US" altLang="en-US" sz="2133" dirty="0">
              <a:solidFill>
                <a:schemeClr val="tx1">
                  <a:lumMod val="50000"/>
                  <a:lumOff val="50000"/>
                </a:schemeClr>
              </a:solidFill>
              <a:latin typeface="Jameel Noori Nastaleeq" panose="02000503000000000004" pitchFamily="2" charset="-78"/>
              <a:cs typeface="Jameel Noori Nastaleeq" panose="02000503000000000004" pitchFamily="2" charset="-78"/>
            </a:endParaRPr>
          </a:p>
          <a:p>
            <a:pPr defTabSz="1219170" eaLnBrk="0" fontAlgn="base" hangingPunct="0">
              <a:spcBef>
                <a:spcPct val="0"/>
              </a:spcBef>
              <a:spcAft>
                <a:spcPct val="0"/>
              </a:spcAft>
            </a:pPr>
            <a:endParaRPr lang="en-US" altLang="en-US" sz="2400" dirty="0">
              <a:latin typeface="Arial" panose="020B0604020202020204" pitchFamily="34" charset="0"/>
            </a:endParaRPr>
          </a:p>
        </p:txBody>
      </p:sp>
      <p:sp>
        <p:nvSpPr>
          <p:cNvPr id="15" name="Rectangle 10">
            <a:extLst>
              <a:ext uri="{FF2B5EF4-FFF2-40B4-BE49-F238E27FC236}">
                <a16:creationId xmlns:a16="http://schemas.microsoft.com/office/drawing/2014/main" id="{7A266156-5C2A-4CA0-A0BE-A4F20C32538C}"/>
              </a:ext>
            </a:extLst>
          </p:cNvPr>
          <p:cNvSpPr>
            <a:spLocks noChangeArrowheads="1"/>
          </p:cNvSpPr>
          <p:nvPr/>
        </p:nvSpPr>
        <p:spPr bwMode="auto">
          <a:xfrm>
            <a:off x="1" y="-430886"/>
            <a:ext cx="246286"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br>
              <a:rPr lang="en-US" altLang="en-US" sz="2400">
                <a:latin typeface="Arial" panose="020B0604020202020204" pitchFamily="34" charset="0"/>
              </a:rPr>
            </a:br>
            <a:endParaRPr lang="en-US" altLang="en-US" sz="2400">
              <a:latin typeface="Arial" panose="020B0604020202020204" pitchFamily="34" charset="0"/>
            </a:endParaRPr>
          </a:p>
        </p:txBody>
      </p:sp>
    </p:spTree>
    <p:extLst>
      <p:ext uri="{BB962C8B-B14F-4D97-AF65-F5344CB8AC3E}">
        <p14:creationId xmlns:p14="http://schemas.microsoft.com/office/powerpoint/2010/main" val="19481017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800" fill="hold"/>
                                        <p:tgtEl>
                                          <p:spTgt spid="7"/>
                                        </p:tgtEl>
                                        <p:attrNameLst>
                                          <p:attrName>r</p:attrName>
                                        </p:attrNameLst>
                                      </p:cBhvr>
                                    </p:animRot>
                                  </p:childTnLst>
                                </p:cTn>
                              </p:par>
                              <p:par>
                                <p:cTn id="7" presetID="8" presetClass="emph" presetSubtype="0" fill="hold" nodeType="withEffect">
                                  <p:stCondLst>
                                    <p:cond delay="0"/>
                                  </p:stCondLst>
                                  <p:childTnLst>
                                    <p:animRot by="-21600000">
                                      <p:cBhvr>
                                        <p:cTn id="8" dur="8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03"/>
        <p:cNvGrpSpPr/>
        <p:nvPr/>
      </p:nvGrpSpPr>
      <p:grpSpPr>
        <a:xfrm>
          <a:off x="0" y="0"/>
          <a:ext cx="0" cy="0"/>
          <a:chOff x="0" y="0"/>
          <a:chExt cx="0" cy="0"/>
        </a:xfrm>
      </p:grpSpPr>
      <p:grpSp>
        <p:nvGrpSpPr>
          <p:cNvPr id="1304" name="Google Shape;1304;p71"/>
          <p:cNvGrpSpPr/>
          <p:nvPr/>
        </p:nvGrpSpPr>
        <p:grpSpPr>
          <a:xfrm>
            <a:off x="3495677" y="285753"/>
            <a:ext cx="1880843" cy="941991"/>
            <a:chOff x="719975" y="1114972"/>
            <a:chExt cx="3010825" cy="1776300"/>
          </a:xfrm>
        </p:grpSpPr>
        <p:sp>
          <p:nvSpPr>
            <p:cNvPr id="1305" name="Google Shape;1305;p71"/>
            <p:cNvSpPr/>
            <p:nvPr/>
          </p:nvSpPr>
          <p:spPr>
            <a:xfrm>
              <a:off x="720000" y="1114972"/>
              <a:ext cx="3010800" cy="1776300"/>
            </a:xfrm>
            <a:prstGeom prst="roundRect">
              <a:avLst>
                <a:gd name="adj" fmla="val 12355"/>
              </a:avLst>
            </a:prstGeom>
            <a:gradFill>
              <a:gsLst>
                <a:gs pos="0">
                  <a:schemeClr val="lt1"/>
                </a:gs>
                <a:gs pos="100000">
                  <a:srgbClr val="F9F8FF">
                    <a:alpha val="86666"/>
                  </a:srgbClr>
                </a:gs>
              </a:gsLst>
              <a:lin ang="5400012" scaled="0"/>
            </a:gradFill>
            <a:ln>
              <a:noFill/>
            </a:ln>
            <a:effectLst>
              <a:outerShdw blurRad="57150" dist="47625" dir="5460000" algn="bl" rotWithShape="0">
                <a:schemeClr val="dk1">
                  <a:alpha val="22000"/>
                </a:schemeClr>
              </a:outerShdw>
            </a:effectLst>
          </p:spPr>
          <p:txBody>
            <a:bodyPr spcFirstLastPara="1" wrap="square" lIns="121900" tIns="121900" rIns="121900" bIns="121900" anchor="ctr" anchorCtr="0">
              <a:noAutofit/>
            </a:bodyPr>
            <a:lstStyle/>
            <a:p>
              <a:pPr algn="r"/>
              <a:endParaRPr sz="2133" dirty="0">
                <a:latin typeface="Fira Sans Extra Condensed" panose="020B0604020202020204" charset="0"/>
                <a:ea typeface="Calibri" panose="020F0502020204030204" pitchFamily="34" charset="0"/>
                <a:cs typeface="Calibri" panose="020F0502020204030204" pitchFamily="34" charset="0"/>
              </a:endParaRPr>
            </a:p>
          </p:txBody>
        </p:sp>
        <p:sp>
          <p:nvSpPr>
            <p:cNvPr id="1306" name="Google Shape;1306;p71"/>
            <p:cNvSpPr/>
            <p:nvPr/>
          </p:nvSpPr>
          <p:spPr>
            <a:xfrm>
              <a:off x="719975" y="1114975"/>
              <a:ext cx="3010800" cy="355200"/>
            </a:xfrm>
            <a:prstGeom prst="round2SameRect">
              <a:avLst>
                <a:gd name="adj1" fmla="val 50000"/>
                <a:gd name="adj2" fmla="val 0"/>
              </a:avLst>
            </a:prstGeom>
            <a:solidFill>
              <a:schemeClr val="dk2"/>
            </a:solidFill>
            <a:ln w="9525" cap="flat" cmpd="sng">
              <a:solidFill>
                <a:srgbClr val="D2D6FF"/>
              </a:solidFill>
              <a:prstDash val="solid"/>
              <a:round/>
              <a:headEnd type="none" w="sm" len="sm"/>
              <a:tailEnd type="none" w="sm" len="sm"/>
            </a:ln>
            <a:effectLst>
              <a:outerShdw blurRad="57150" dist="47625" dir="5400000" algn="bl" rotWithShape="0">
                <a:schemeClr val="dk1">
                  <a:alpha val="15000"/>
                </a:schemeClr>
              </a:outerShdw>
            </a:effectLst>
          </p:spPr>
          <p:txBody>
            <a:bodyPr spcFirstLastPara="1" wrap="square" lIns="121900" tIns="121900" rIns="121900" bIns="121900" anchor="ctr" anchorCtr="0">
              <a:noAutofit/>
            </a:bodyPr>
            <a:lstStyle/>
            <a:p>
              <a:pPr algn="r"/>
              <a:endParaRPr sz="2133">
                <a:latin typeface="Fira Sans Extra Condensed" panose="020B0604020202020204" charset="0"/>
                <a:ea typeface="Calibri" panose="020F0502020204030204" pitchFamily="34" charset="0"/>
                <a:cs typeface="Calibri" panose="020F0502020204030204" pitchFamily="34" charset="0"/>
              </a:endParaRPr>
            </a:p>
          </p:txBody>
        </p:sp>
        <p:grpSp>
          <p:nvGrpSpPr>
            <p:cNvPr id="1307" name="Google Shape;1307;p71"/>
            <p:cNvGrpSpPr/>
            <p:nvPr/>
          </p:nvGrpSpPr>
          <p:grpSpPr>
            <a:xfrm rot="10800000" flipH="1">
              <a:off x="881412" y="1244995"/>
              <a:ext cx="429322" cy="93999"/>
              <a:chOff x="5840230" y="744468"/>
              <a:chExt cx="431653" cy="94500"/>
            </a:xfrm>
          </p:grpSpPr>
          <p:sp>
            <p:nvSpPr>
              <p:cNvPr id="1308" name="Google Shape;1308;p71"/>
              <p:cNvSpPr/>
              <p:nvPr/>
            </p:nvSpPr>
            <p:spPr>
              <a:xfrm>
                <a:off x="5840230" y="744468"/>
                <a:ext cx="94500" cy="94500"/>
              </a:xfrm>
              <a:prstGeom prst="ellipse">
                <a:avLst/>
              </a:prstGeom>
              <a:solidFill>
                <a:schemeClr val="accent2"/>
              </a:solidFill>
              <a:ln>
                <a:noFill/>
              </a:ln>
              <a:effectLst>
                <a:outerShdw blurRad="57150" dist="19050" dir="5400000" algn="bl" rotWithShape="0">
                  <a:srgbClr val="5352EE">
                    <a:alpha val="50000"/>
                  </a:srgbClr>
                </a:outerShdw>
              </a:effectLst>
            </p:spPr>
            <p:txBody>
              <a:bodyPr spcFirstLastPara="1" wrap="square" lIns="121900" tIns="121900" rIns="121900" bIns="121900" anchor="ctr" anchorCtr="0">
                <a:noAutofit/>
              </a:bodyPr>
              <a:lstStyle/>
              <a:p>
                <a:pPr algn="r"/>
                <a:endParaRPr sz="2133">
                  <a:latin typeface="Fira Sans Extra Condensed" panose="020B0604020202020204" charset="0"/>
                  <a:ea typeface="Calibri" panose="020F0502020204030204" pitchFamily="34" charset="0"/>
                  <a:cs typeface="Calibri" panose="020F0502020204030204" pitchFamily="34" charset="0"/>
                </a:endParaRPr>
              </a:p>
            </p:txBody>
          </p:sp>
          <p:sp>
            <p:nvSpPr>
              <p:cNvPr id="1309" name="Google Shape;1309;p71"/>
              <p:cNvSpPr/>
              <p:nvPr/>
            </p:nvSpPr>
            <p:spPr>
              <a:xfrm>
                <a:off x="6008807" y="744468"/>
                <a:ext cx="94500" cy="94500"/>
              </a:xfrm>
              <a:prstGeom prst="ellipse">
                <a:avLst/>
              </a:prstGeom>
              <a:solidFill>
                <a:schemeClr val="accent4"/>
              </a:solidFill>
              <a:ln>
                <a:noFill/>
              </a:ln>
              <a:effectLst>
                <a:outerShdw blurRad="57150" dist="19050" dir="5400000" algn="bl" rotWithShape="0">
                  <a:srgbClr val="5352EE">
                    <a:alpha val="50000"/>
                  </a:srgbClr>
                </a:outerShdw>
              </a:effectLst>
            </p:spPr>
            <p:txBody>
              <a:bodyPr spcFirstLastPara="1" wrap="square" lIns="121900" tIns="121900" rIns="121900" bIns="121900" anchor="ctr" anchorCtr="0">
                <a:noAutofit/>
              </a:bodyPr>
              <a:lstStyle/>
              <a:p>
                <a:pPr algn="r"/>
                <a:endParaRPr sz="2133">
                  <a:latin typeface="Fira Sans Extra Condensed" panose="020B0604020202020204" charset="0"/>
                  <a:ea typeface="Calibri" panose="020F0502020204030204" pitchFamily="34" charset="0"/>
                  <a:cs typeface="Calibri" panose="020F0502020204030204" pitchFamily="34" charset="0"/>
                </a:endParaRPr>
              </a:p>
            </p:txBody>
          </p:sp>
          <p:sp>
            <p:nvSpPr>
              <p:cNvPr id="1310" name="Google Shape;1310;p71"/>
              <p:cNvSpPr/>
              <p:nvPr/>
            </p:nvSpPr>
            <p:spPr>
              <a:xfrm>
                <a:off x="6177384" y="744468"/>
                <a:ext cx="94500" cy="94500"/>
              </a:xfrm>
              <a:prstGeom prst="ellipse">
                <a:avLst/>
              </a:prstGeom>
              <a:solidFill>
                <a:schemeClr val="lt1"/>
              </a:solidFill>
              <a:ln>
                <a:noFill/>
              </a:ln>
              <a:effectLst>
                <a:outerShdw blurRad="57150" dist="19050" dir="5400000" algn="bl" rotWithShape="0">
                  <a:srgbClr val="5352EE">
                    <a:alpha val="50000"/>
                  </a:srgbClr>
                </a:outerShdw>
              </a:effectLst>
            </p:spPr>
            <p:txBody>
              <a:bodyPr spcFirstLastPara="1" wrap="square" lIns="121900" tIns="121900" rIns="121900" bIns="121900" anchor="ctr" anchorCtr="0">
                <a:noAutofit/>
              </a:bodyPr>
              <a:lstStyle/>
              <a:p>
                <a:pPr algn="r"/>
                <a:endParaRPr sz="2133">
                  <a:latin typeface="Fira Sans Extra Condensed" panose="020B0604020202020204" charset="0"/>
                  <a:ea typeface="Calibri" panose="020F0502020204030204" pitchFamily="34" charset="0"/>
                  <a:cs typeface="Calibri" panose="020F0502020204030204" pitchFamily="34" charset="0"/>
                </a:endParaRPr>
              </a:p>
            </p:txBody>
          </p:sp>
        </p:grpSp>
      </p:grpSp>
      <p:sp>
        <p:nvSpPr>
          <p:cNvPr id="1322" name="Google Shape;1322;p71"/>
          <p:cNvSpPr txBox="1">
            <a:spLocks noGrp="1"/>
          </p:cNvSpPr>
          <p:nvPr>
            <p:ph type="title" idx="2"/>
          </p:nvPr>
        </p:nvSpPr>
        <p:spPr>
          <a:xfrm>
            <a:off x="3592277" y="444937"/>
            <a:ext cx="1705299" cy="744523"/>
          </a:xfrm>
          <a:prstGeom prst="rect">
            <a:avLst/>
          </a:prstGeom>
        </p:spPr>
        <p:txBody>
          <a:bodyPr spcFirstLastPara="1" vert="horz" wrap="square" lIns="121900" tIns="121900" rIns="121900" bIns="121900" rtlCol="0" anchor="ctr" anchorCtr="0">
            <a:noAutofit/>
          </a:bodyPr>
          <a:lstStyle/>
          <a:p>
            <a:pPr lvl="0" algn="r"/>
            <a:r>
              <a:rPr lang="ur-PK" sz="2133" b="1" dirty="0">
                <a:solidFill>
                  <a:schemeClr val="accent1"/>
                </a:solidFill>
                <a:latin typeface="Jameel Noori Nastaleeq" panose="02000503000000000004" pitchFamily="2" charset="-78"/>
                <a:cs typeface="Jameel Noori Nastaleeq" panose="02000503000000000004" pitchFamily="2" charset="-78"/>
              </a:rPr>
              <a:t>کس طرح </a:t>
            </a:r>
            <a:r>
              <a:rPr lang="ur-PK" sz="2133" b="1" dirty="0" err="1">
                <a:solidFill>
                  <a:schemeClr val="accent1"/>
                </a:solidFill>
                <a:latin typeface="Jameel Noori Nastaleeq" panose="02000503000000000004" pitchFamily="2" charset="-78"/>
                <a:cs typeface="Jameel Noori Nastaleeq" panose="02000503000000000004" pitchFamily="2" charset="-78"/>
              </a:rPr>
              <a:t>انسٹال</a:t>
            </a:r>
            <a:r>
              <a:rPr lang="ur-PK" sz="2133" b="1" dirty="0">
                <a:solidFill>
                  <a:schemeClr val="accent1"/>
                </a:solidFill>
                <a:latin typeface="Jameel Noori Nastaleeq" panose="02000503000000000004" pitchFamily="2" charset="-78"/>
                <a:cs typeface="Jameel Noori Nastaleeq" panose="02000503000000000004" pitchFamily="2" charset="-78"/>
              </a:rPr>
              <a:t> کریں</a:t>
            </a:r>
            <a:endParaRPr sz="2133" b="1" dirty="0">
              <a:solidFill>
                <a:schemeClr val="accent1"/>
              </a:solidFill>
              <a:latin typeface="Jameel Noori Nastaleeq" panose="02000503000000000004" pitchFamily="2" charset="-78"/>
              <a:ea typeface="Calibri" panose="020F0502020204030204" pitchFamily="34" charset="0"/>
              <a:cs typeface="Jameel Noori Nastaleeq" panose="02000503000000000004" pitchFamily="2" charset="-78"/>
            </a:endParaRPr>
          </a:p>
        </p:txBody>
      </p:sp>
      <p:grpSp>
        <p:nvGrpSpPr>
          <p:cNvPr id="1323" name="Google Shape;1323;p71"/>
          <p:cNvGrpSpPr/>
          <p:nvPr/>
        </p:nvGrpSpPr>
        <p:grpSpPr>
          <a:xfrm>
            <a:off x="5588302" y="261381"/>
            <a:ext cx="888701" cy="638084"/>
            <a:chOff x="1964262" y="3133859"/>
            <a:chExt cx="1422619" cy="908118"/>
          </a:xfrm>
        </p:grpSpPr>
        <p:grpSp>
          <p:nvGrpSpPr>
            <p:cNvPr id="1324" name="Google Shape;1324;p71"/>
            <p:cNvGrpSpPr/>
            <p:nvPr/>
          </p:nvGrpSpPr>
          <p:grpSpPr>
            <a:xfrm>
              <a:off x="2627043" y="3133859"/>
              <a:ext cx="759839" cy="908118"/>
              <a:chOff x="7948975" y="1691400"/>
              <a:chExt cx="623125" cy="744725"/>
            </a:xfrm>
          </p:grpSpPr>
          <p:sp>
            <p:nvSpPr>
              <p:cNvPr id="1325" name="Google Shape;1325;p71"/>
              <p:cNvSpPr/>
              <p:nvPr/>
            </p:nvSpPr>
            <p:spPr>
              <a:xfrm>
                <a:off x="7948975" y="1770425"/>
                <a:ext cx="623125" cy="665700"/>
              </a:xfrm>
              <a:custGeom>
                <a:avLst/>
                <a:gdLst/>
                <a:ahLst/>
                <a:cxnLst/>
                <a:rect l="l" t="t" r="r" b="b"/>
                <a:pathLst>
                  <a:path w="24925" h="26628" extrusionOk="0">
                    <a:moveTo>
                      <a:pt x="1" y="1"/>
                    </a:moveTo>
                    <a:lnTo>
                      <a:pt x="1" y="25199"/>
                    </a:lnTo>
                    <a:cubicBezTo>
                      <a:pt x="1" y="25989"/>
                      <a:pt x="639" y="26627"/>
                      <a:pt x="1429" y="26627"/>
                    </a:cubicBezTo>
                    <a:lnTo>
                      <a:pt x="23436" y="26627"/>
                    </a:lnTo>
                    <a:cubicBezTo>
                      <a:pt x="24226" y="26627"/>
                      <a:pt x="24864" y="25989"/>
                      <a:pt x="24925" y="25199"/>
                    </a:cubicBezTo>
                    <a:lnTo>
                      <a:pt x="24925" y="1"/>
                    </a:lnTo>
                    <a:close/>
                  </a:path>
                </a:pathLst>
              </a:custGeom>
              <a:gradFill>
                <a:gsLst>
                  <a:gs pos="0">
                    <a:schemeClr val="lt1"/>
                  </a:gs>
                  <a:gs pos="100000">
                    <a:srgbClr val="F9F8FF">
                      <a:alpha val="86666"/>
                    </a:srgbClr>
                  </a:gs>
                </a:gsLst>
                <a:lin ang="5400700" scaled="0"/>
              </a:gradFill>
              <a:ln>
                <a:noFill/>
              </a:ln>
              <a:effectLst>
                <a:outerShdw blurRad="57150" dist="57150" dir="5400000" algn="bl" rotWithShape="0">
                  <a:schemeClr val="dk1">
                    <a:alpha val="15000"/>
                  </a:schemeClr>
                </a:outerShdw>
              </a:effectLst>
            </p:spPr>
            <p:txBody>
              <a:bodyPr spcFirstLastPara="1" wrap="square" lIns="121900" tIns="121900" rIns="121900" bIns="121900" anchor="ctr" anchorCtr="0">
                <a:noAutofit/>
              </a:bodyPr>
              <a:lstStyle/>
              <a:p>
                <a:pPr algn="r"/>
                <a:endParaRPr sz="2133">
                  <a:latin typeface="Fira Sans Extra Condensed" panose="020B0604020202020204" charset="0"/>
                  <a:ea typeface="Calibri" panose="020F0502020204030204" pitchFamily="34" charset="0"/>
                  <a:cs typeface="Calibri" panose="020F0502020204030204" pitchFamily="34" charset="0"/>
                </a:endParaRPr>
              </a:p>
            </p:txBody>
          </p:sp>
          <p:sp>
            <p:nvSpPr>
              <p:cNvPr id="1326" name="Google Shape;1326;p71"/>
              <p:cNvSpPr/>
              <p:nvPr/>
            </p:nvSpPr>
            <p:spPr>
              <a:xfrm>
                <a:off x="7948975" y="1691400"/>
                <a:ext cx="623125" cy="78300"/>
              </a:xfrm>
              <a:custGeom>
                <a:avLst/>
                <a:gdLst/>
                <a:ahLst/>
                <a:cxnLst/>
                <a:rect l="l" t="t" r="r" b="b"/>
                <a:pathLst>
                  <a:path w="24925" h="3132" extrusionOk="0">
                    <a:moveTo>
                      <a:pt x="1429" y="0"/>
                    </a:moveTo>
                    <a:cubicBezTo>
                      <a:pt x="639" y="0"/>
                      <a:pt x="1" y="639"/>
                      <a:pt x="1" y="1459"/>
                    </a:cubicBezTo>
                    <a:lnTo>
                      <a:pt x="1" y="3131"/>
                    </a:lnTo>
                    <a:lnTo>
                      <a:pt x="24925" y="3131"/>
                    </a:lnTo>
                    <a:lnTo>
                      <a:pt x="24925" y="1459"/>
                    </a:lnTo>
                    <a:cubicBezTo>
                      <a:pt x="24864" y="639"/>
                      <a:pt x="24226" y="0"/>
                      <a:pt x="23436" y="0"/>
                    </a:cubicBezTo>
                    <a:close/>
                  </a:path>
                </a:pathLst>
              </a:custGeom>
              <a:solidFill>
                <a:schemeClr val="dk2"/>
              </a:solidFill>
              <a:ln w="9525" cap="flat" cmpd="sng">
                <a:solidFill>
                  <a:srgbClr val="D2D6FF"/>
                </a:solidFill>
                <a:prstDash val="solid"/>
                <a:round/>
                <a:headEnd type="none" w="sm" len="sm"/>
                <a:tailEnd type="none" w="sm" len="sm"/>
              </a:ln>
            </p:spPr>
            <p:txBody>
              <a:bodyPr spcFirstLastPara="1" wrap="square" lIns="121900" tIns="121900" rIns="121900" bIns="121900" anchor="ctr" anchorCtr="0">
                <a:noAutofit/>
              </a:bodyPr>
              <a:lstStyle/>
              <a:p>
                <a:pPr algn="r"/>
                <a:endParaRPr sz="2133">
                  <a:latin typeface="Fira Sans Extra Condensed" panose="020B0604020202020204" charset="0"/>
                  <a:ea typeface="Calibri" panose="020F0502020204030204" pitchFamily="34" charset="0"/>
                  <a:cs typeface="Calibri" panose="020F0502020204030204" pitchFamily="34" charset="0"/>
                </a:endParaRPr>
              </a:p>
            </p:txBody>
          </p:sp>
          <p:sp>
            <p:nvSpPr>
              <p:cNvPr id="1327" name="Google Shape;1327;p71"/>
              <p:cNvSpPr/>
              <p:nvPr/>
            </p:nvSpPr>
            <p:spPr>
              <a:xfrm>
                <a:off x="7995325" y="1717225"/>
                <a:ext cx="24350" cy="24350"/>
              </a:xfrm>
              <a:custGeom>
                <a:avLst/>
                <a:gdLst/>
                <a:ahLst/>
                <a:cxnLst/>
                <a:rect l="l" t="t" r="r" b="b"/>
                <a:pathLst>
                  <a:path w="974" h="974" extrusionOk="0">
                    <a:moveTo>
                      <a:pt x="487" y="1"/>
                    </a:moveTo>
                    <a:cubicBezTo>
                      <a:pt x="213" y="1"/>
                      <a:pt x="1" y="214"/>
                      <a:pt x="1" y="487"/>
                    </a:cubicBezTo>
                    <a:cubicBezTo>
                      <a:pt x="1" y="761"/>
                      <a:pt x="213" y="974"/>
                      <a:pt x="487" y="974"/>
                    </a:cubicBezTo>
                    <a:cubicBezTo>
                      <a:pt x="761" y="974"/>
                      <a:pt x="973" y="761"/>
                      <a:pt x="973" y="487"/>
                    </a:cubicBezTo>
                    <a:cubicBezTo>
                      <a:pt x="973" y="214"/>
                      <a:pt x="791" y="1"/>
                      <a:pt x="487" y="1"/>
                    </a:cubicBezTo>
                    <a:close/>
                  </a:path>
                </a:pathLst>
              </a:custGeom>
              <a:solidFill>
                <a:srgbClr val="FFC3D0"/>
              </a:solidFill>
              <a:ln>
                <a:noFill/>
              </a:ln>
            </p:spPr>
            <p:txBody>
              <a:bodyPr spcFirstLastPara="1" wrap="square" lIns="121900" tIns="121900" rIns="121900" bIns="121900" anchor="ctr" anchorCtr="0">
                <a:noAutofit/>
              </a:bodyPr>
              <a:lstStyle/>
              <a:p>
                <a:pPr algn="r"/>
                <a:endParaRPr sz="2133">
                  <a:latin typeface="Fira Sans Extra Condensed" panose="020B0604020202020204" charset="0"/>
                  <a:ea typeface="Calibri" panose="020F0502020204030204" pitchFamily="34" charset="0"/>
                  <a:cs typeface="Calibri" panose="020F0502020204030204" pitchFamily="34" charset="0"/>
                </a:endParaRPr>
              </a:p>
            </p:txBody>
          </p:sp>
          <p:sp>
            <p:nvSpPr>
              <p:cNvPr id="1328" name="Google Shape;1328;p71"/>
              <p:cNvSpPr/>
              <p:nvPr/>
            </p:nvSpPr>
            <p:spPr>
              <a:xfrm>
                <a:off x="8049275" y="1717225"/>
                <a:ext cx="24350" cy="24350"/>
              </a:xfrm>
              <a:custGeom>
                <a:avLst/>
                <a:gdLst/>
                <a:ahLst/>
                <a:cxnLst/>
                <a:rect l="l" t="t" r="r" b="b"/>
                <a:pathLst>
                  <a:path w="974" h="974" extrusionOk="0">
                    <a:moveTo>
                      <a:pt x="487" y="1"/>
                    </a:moveTo>
                    <a:cubicBezTo>
                      <a:pt x="244" y="1"/>
                      <a:pt x="1" y="214"/>
                      <a:pt x="1" y="487"/>
                    </a:cubicBezTo>
                    <a:cubicBezTo>
                      <a:pt x="1" y="761"/>
                      <a:pt x="214" y="974"/>
                      <a:pt x="487" y="974"/>
                    </a:cubicBezTo>
                    <a:cubicBezTo>
                      <a:pt x="761" y="974"/>
                      <a:pt x="973" y="761"/>
                      <a:pt x="973" y="487"/>
                    </a:cubicBezTo>
                    <a:cubicBezTo>
                      <a:pt x="973" y="214"/>
                      <a:pt x="761" y="1"/>
                      <a:pt x="487" y="1"/>
                    </a:cubicBezTo>
                    <a:close/>
                  </a:path>
                </a:pathLst>
              </a:custGeom>
              <a:solidFill>
                <a:srgbClr val="F5D79B"/>
              </a:solidFill>
              <a:ln>
                <a:noFill/>
              </a:ln>
            </p:spPr>
            <p:txBody>
              <a:bodyPr spcFirstLastPara="1" wrap="square" lIns="121900" tIns="121900" rIns="121900" bIns="121900" anchor="ctr" anchorCtr="0">
                <a:noAutofit/>
              </a:bodyPr>
              <a:lstStyle/>
              <a:p>
                <a:pPr algn="r"/>
                <a:endParaRPr sz="2133">
                  <a:latin typeface="Fira Sans Extra Condensed" panose="020B0604020202020204" charset="0"/>
                  <a:ea typeface="Calibri" panose="020F0502020204030204" pitchFamily="34" charset="0"/>
                  <a:cs typeface="Calibri" panose="020F0502020204030204" pitchFamily="34" charset="0"/>
                </a:endParaRPr>
              </a:p>
            </p:txBody>
          </p:sp>
          <p:sp>
            <p:nvSpPr>
              <p:cNvPr id="1329" name="Google Shape;1329;p71"/>
              <p:cNvSpPr/>
              <p:nvPr/>
            </p:nvSpPr>
            <p:spPr>
              <a:xfrm>
                <a:off x="8103225" y="1717225"/>
                <a:ext cx="25100" cy="24350"/>
              </a:xfrm>
              <a:custGeom>
                <a:avLst/>
                <a:gdLst/>
                <a:ahLst/>
                <a:cxnLst/>
                <a:rect l="l" t="t" r="r" b="b"/>
                <a:pathLst>
                  <a:path w="1004" h="974" extrusionOk="0">
                    <a:moveTo>
                      <a:pt x="518" y="1"/>
                    </a:moveTo>
                    <a:cubicBezTo>
                      <a:pt x="244" y="1"/>
                      <a:pt x="1" y="214"/>
                      <a:pt x="1" y="487"/>
                    </a:cubicBezTo>
                    <a:cubicBezTo>
                      <a:pt x="1" y="761"/>
                      <a:pt x="244" y="974"/>
                      <a:pt x="518" y="974"/>
                    </a:cubicBezTo>
                    <a:cubicBezTo>
                      <a:pt x="761" y="974"/>
                      <a:pt x="1004" y="761"/>
                      <a:pt x="1004" y="487"/>
                    </a:cubicBezTo>
                    <a:cubicBezTo>
                      <a:pt x="1004" y="214"/>
                      <a:pt x="761" y="1"/>
                      <a:pt x="518" y="1"/>
                    </a:cubicBezTo>
                    <a:close/>
                  </a:path>
                </a:pathLst>
              </a:custGeom>
              <a:solidFill>
                <a:srgbClr val="6AEBE7"/>
              </a:solidFill>
              <a:ln>
                <a:noFill/>
              </a:ln>
            </p:spPr>
            <p:txBody>
              <a:bodyPr spcFirstLastPara="1" wrap="square" lIns="121900" tIns="121900" rIns="121900" bIns="121900" anchor="ctr" anchorCtr="0">
                <a:noAutofit/>
              </a:bodyPr>
              <a:lstStyle/>
              <a:p>
                <a:pPr algn="r"/>
                <a:endParaRPr sz="2133">
                  <a:latin typeface="Fira Sans Extra Condensed" panose="020B0604020202020204" charset="0"/>
                  <a:ea typeface="Calibri" panose="020F0502020204030204" pitchFamily="34" charset="0"/>
                  <a:cs typeface="Calibri" panose="020F0502020204030204" pitchFamily="34" charset="0"/>
                </a:endParaRPr>
              </a:p>
            </p:txBody>
          </p:sp>
          <p:sp>
            <p:nvSpPr>
              <p:cNvPr id="1330" name="Google Shape;1330;p71"/>
              <p:cNvSpPr/>
              <p:nvPr/>
            </p:nvSpPr>
            <p:spPr>
              <a:xfrm>
                <a:off x="8015075" y="1863125"/>
                <a:ext cx="95025" cy="95025"/>
              </a:xfrm>
              <a:custGeom>
                <a:avLst/>
                <a:gdLst/>
                <a:ahLst/>
                <a:cxnLst/>
                <a:rect l="l" t="t" r="r" b="b"/>
                <a:pathLst>
                  <a:path w="3801" h="3801" extrusionOk="0">
                    <a:moveTo>
                      <a:pt x="1916" y="1"/>
                    </a:moveTo>
                    <a:cubicBezTo>
                      <a:pt x="852" y="1"/>
                      <a:pt x="1" y="852"/>
                      <a:pt x="1" y="1916"/>
                    </a:cubicBezTo>
                    <a:cubicBezTo>
                      <a:pt x="1" y="2980"/>
                      <a:pt x="852" y="3800"/>
                      <a:pt x="1916" y="3800"/>
                    </a:cubicBezTo>
                    <a:cubicBezTo>
                      <a:pt x="2980" y="3800"/>
                      <a:pt x="3800" y="2980"/>
                      <a:pt x="3800" y="1916"/>
                    </a:cubicBezTo>
                    <a:cubicBezTo>
                      <a:pt x="3800" y="852"/>
                      <a:pt x="2980" y="1"/>
                      <a:pt x="1916" y="1"/>
                    </a:cubicBezTo>
                    <a:close/>
                  </a:path>
                </a:pathLst>
              </a:custGeom>
              <a:solidFill>
                <a:schemeClr val="accent3"/>
              </a:solidFill>
              <a:ln>
                <a:noFill/>
              </a:ln>
            </p:spPr>
            <p:txBody>
              <a:bodyPr spcFirstLastPara="1" wrap="square" lIns="121900" tIns="121900" rIns="121900" bIns="121900" anchor="ctr" anchorCtr="0">
                <a:noAutofit/>
              </a:bodyPr>
              <a:lstStyle/>
              <a:p>
                <a:pPr algn="r"/>
                <a:endParaRPr sz="2133">
                  <a:latin typeface="Fira Sans Extra Condensed" panose="020B0604020202020204" charset="0"/>
                  <a:ea typeface="Calibri" panose="020F0502020204030204" pitchFamily="34" charset="0"/>
                  <a:cs typeface="Calibri" panose="020F0502020204030204" pitchFamily="34" charset="0"/>
                </a:endParaRPr>
              </a:p>
            </p:txBody>
          </p:sp>
          <p:sp>
            <p:nvSpPr>
              <p:cNvPr id="1331" name="Google Shape;1331;p71"/>
              <p:cNvSpPr/>
              <p:nvPr/>
            </p:nvSpPr>
            <p:spPr>
              <a:xfrm>
                <a:off x="8151100" y="1874525"/>
                <a:ext cx="335900" cy="22825"/>
              </a:xfrm>
              <a:custGeom>
                <a:avLst/>
                <a:gdLst/>
                <a:ahLst/>
                <a:cxnLst/>
                <a:rect l="l" t="t" r="r" b="b"/>
                <a:pathLst>
                  <a:path w="13436" h="913" extrusionOk="0">
                    <a:moveTo>
                      <a:pt x="426" y="1"/>
                    </a:moveTo>
                    <a:cubicBezTo>
                      <a:pt x="183" y="1"/>
                      <a:pt x="1" y="214"/>
                      <a:pt x="1" y="426"/>
                    </a:cubicBezTo>
                    <a:lnTo>
                      <a:pt x="1" y="518"/>
                    </a:lnTo>
                    <a:cubicBezTo>
                      <a:pt x="1" y="730"/>
                      <a:pt x="183" y="913"/>
                      <a:pt x="426" y="913"/>
                    </a:cubicBezTo>
                    <a:lnTo>
                      <a:pt x="13041" y="913"/>
                    </a:lnTo>
                    <a:cubicBezTo>
                      <a:pt x="13253" y="913"/>
                      <a:pt x="13436" y="730"/>
                      <a:pt x="13405" y="518"/>
                    </a:cubicBezTo>
                    <a:lnTo>
                      <a:pt x="13405" y="426"/>
                    </a:lnTo>
                    <a:cubicBezTo>
                      <a:pt x="13405" y="214"/>
                      <a:pt x="13223" y="1"/>
                      <a:pt x="12980" y="1"/>
                    </a:cubicBezTo>
                    <a:close/>
                  </a:path>
                </a:pathLst>
              </a:custGeom>
              <a:solidFill>
                <a:schemeClr val="dk2"/>
              </a:solidFill>
              <a:ln>
                <a:noFill/>
              </a:ln>
            </p:spPr>
            <p:txBody>
              <a:bodyPr spcFirstLastPara="1" wrap="square" lIns="121900" tIns="121900" rIns="121900" bIns="121900" anchor="ctr" anchorCtr="0">
                <a:noAutofit/>
              </a:bodyPr>
              <a:lstStyle/>
              <a:p>
                <a:pPr algn="r"/>
                <a:endParaRPr sz="2133">
                  <a:latin typeface="Fira Sans Extra Condensed" panose="020B0604020202020204" charset="0"/>
                  <a:ea typeface="Calibri" panose="020F0502020204030204" pitchFamily="34" charset="0"/>
                  <a:cs typeface="Calibri" panose="020F0502020204030204" pitchFamily="34" charset="0"/>
                </a:endParaRPr>
              </a:p>
            </p:txBody>
          </p:sp>
          <p:sp>
            <p:nvSpPr>
              <p:cNvPr id="1332" name="Google Shape;1332;p71"/>
              <p:cNvSpPr/>
              <p:nvPr/>
            </p:nvSpPr>
            <p:spPr>
              <a:xfrm>
                <a:off x="8151100" y="1930000"/>
                <a:ext cx="186975" cy="22825"/>
              </a:xfrm>
              <a:custGeom>
                <a:avLst/>
                <a:gdLst/>
                <a:ahLst/>
                <a:cxnLst/>
                <a:rect l="l" t="t" r="r" b="b"/>
                <a:pathLst>
                  <a:path w="7479" h="913" extrusionOk="0">
                    <a:moveTo>
                      <a:pt x="426" y="1"/>
                    </a:moveTo>
                    <a:cubicBezTo>
                      <a:pt x="183" y="1"/>
                      <a:pt x="1" y="183"/>
                      <a:pt x="1" y="426"/>
                    </a:cubicBezTo>
                    <a:lnTo>
                      <a:pt x="1" y="487"/>
                    </a:lnTo>
                    <a:cubicBezTo>
                      <a:pt x="1" y="730"/>
                      <a:pt x="183" y="913"/>
                      <a:pt x="426" y="913"/>
                    </a:cubicBezTo>
                    <a:lnTo>
                      <a:pt x="7113" y="913"/>
                    </a:lnTo>
                    <a:cubicBezTo>
                      <a:pt x="7326" y="913"/>
                      <a:pt x="7478" y="730"/>
                      <a:pt x="7478" y="487"/>
                    </a:cubicBezTo>
                    <a:lnTo>
                      <a:pt x="7478" y="426"/>
                    </a:lnTo>
                    <a:cubicBezTo>
                      <a:pt x="7478" y="183"/>
                      <a:pt x="7296" y="1"/>
                      <a:pt x="7053" y="1"/>
                    </a:cubicBezTo>
                    <a:close/>
                  </a:path>
                </a:pathLst>
              </a:custGeom>
              <a:solidFill>
                <a:schemeClr val="dk2"/>
              </a:solidFill>
              <a:ln>
                <a:noFill/>
              </a:ln>
            </p:spPr>
            <p:txBody>
              <a:bodyPr spcFirstLastPara="1" wrap="square" lIns="121900" tIns="121900" rIns="121900" bIns="121900" anchor="ctr" anchorCtr="0">
                <a:noAutofit/>
              </a:bodyPr>
              <a:lstStyle/>
              <a:p>
                <a:pPr algn="r"/>
                <a:endParaRPr sz="2133">
                  <a:latin typeface="Fira Sans Extra Condensed" panose="020B0604020202020204" charset="0"/>
                  <a:ea typeface="Calibri" panose="020F0502020204030204" pitchFamily="34" charset="0"/>
                  <a:cs typeface="Calibri" panose="020F0502020204030204" pitchFamily="34" charset="0"/>
                </a:endParaRPr>
              </a:p>
            </p:txBody>
          </p:sp>
          <p:sp>
            <p:nvSpPr>
              <p:cNvPr id="1333" name="Google Shape;1333;p71"/>
              <p:cNvSpPr/>
              <p:nvPr/>
            </p:nvSpPr>
            <p:spPr>
              <a:xfrm>
                <a:off x="8360825" y="1930000"/>
                <a:ext cx="54000" cy="22825"/>
              </a:xfrm>
              <a:custGeom>
                <a:avLst/>
                <a:gdLst/>
                <a:ahLst/>
                <a:cxnLst/>
                <a:rect l="l" t="t" r="r" b="b"/>
                <a:pathLst>
                  <a:path w="2160" h="913" extrusionOk="0">
                    <a:moveTo>
                      <a:pt x="457" y="1"/>
                    </a:moveTo>
                    <a:cubicBezTo>
                      <a:pt x="183" y="1"/>
                      <a:pt x="1" y="213"/>
                      <a:pt x="1" y="457"/>
                    </a:cubicBezTo>
                    <a:cubicBezTo>
                      <a:pt x="1" y="730"/>
                      <a:pt x="244" y="913"/>
                      <a:pt x="457" y="913"/>
                    </a:cubicBezTo>
                    <a:lnTo>
                      <a:pt x="1703" y="913"/>
                    </a:lnTo>
                    <a:cubicBezTo>
                      <a:pt x="1946" y="913"/>
                      <a:pt x="2129" y="730"/>
                      <a:pt x="2159" y="457"/>
                    </a:cubicBezTo>
                    <a:cubicBezTo>
                      <a:pt x="2159" y="183"/>
                      <a:pt x="1946" y="1"/>
                      <a:pt x="1703" y="1"/>
                    </a:cubicBezTo>
                    <a:close/>
                  </a:path>
                </a:pathLst>
              </a:custGeom>
              <a:solidFill>
                <a:schemeClr val="dk2"/>
              </a:solidFill>
              <a:ln>
                <a:noFill/>
              </a:ln>
            </p:spPr>
            <p:txBody>
              <a:bodyPr spcFirstLastPara="1" wrap="square" lIns="121900" tIns="121900" rIns="121900" bIns="121900" anchor="ctr" anchorCtr="0">
                <a:noAutofit/>
              </a:bodyPr>
              <a:lstStyle/>
              <a:p>
                <a:pPr algn="r"/>
                <a:endParaRPr sz="2133">
                  <a:latin typeface="Fira Sans Extra Condensed" panose="020B0604020202020204" charset="0"/>
                  <a:ea typeface="Calibri" panose="020F0502020204030204" pitchFamily="34" charset="0"/>
                  <a:cs typeface="Calibri" panose="020F0502020204030204" pitchFamily="34" charset="0"/>
                </a:endParaRPr>
              </a:p>
            </p:txBody>
          </p:sp>
          <p:sp>
            <p:nvSpPr>
              <p:cNvPr id="1334" name="Google Shape;1334;p71"/>
              <p:cNvSpPr/>
              <p:nvPr/>
            </p:nvSpPr>
            <p:spPr>
              <a:xfrm>
                <a:off x="8015075" y="2030300"/>
                <a:ext cx="95025" cy="95025"/>
              </a:xfrm>
              <a:custGeom>
                <a:avLst/>
                <a:gdLst/>
                <a:ahLst/>
                <a:cxnLst/>
                <a:rect l="l" t="t" r="r" b="b"/>
                <a:pathLst>
                  <a:path w="3801" h="3801" extrusionOk="0">
                    <a:moveTo>
                      <a:pt x="1916" y="1"/>
                    </a:moveTo>
                    <a:cubicBezTo>
                      <a:pt x="852" y="1"/>
                      <a:pt x="1" y="852"/>
                      <a:pt x="1" y="1916"/>
                    </a:cubicBezTo>
                    <a:cubicBezTo>
                      <a:pt x="1" y="2980"/>
                      <a:pt x="852" y="3800"/>
                      <a:pt x="1916" y="3800"/>
                    </a:cubicBezTo>
                    <a:cubicBezTo>
                      <a:pt x="2980" y="3800"/>
                      <a:pt x="3800" y="2980"/>
                      <a:pt x="3800" y="1916"/>
                    </a:cubicBezTo>
                    <a:cubicBezTo>
                      <a:pt x="3800" y="852"/>
                      <a:pt x="2980" y="1"/>
                      <a:pt x="1916" y="1"/>
                    </a:cubicBezTo>
                    <a:close/>
                  </a:path>
                </a:pathLst>
              </a:custGeom>
              <a:solidFill>
                <a:schemeClr val="accent3"/>
              </a:solidFill>
              <a:ln>
                <a:noFill/>
              </a:ln>
            </p:spPr>
            <p:txBody>
              <a:bodyPr spcFirstLastPara="1" wrap="square" lIns="121900" tIns="121900" rIns="121900" bIns="121900" anchor="ctr" anchorCtr="0">
                <a:noAutofit/>
              </a:bodyPr>
              <a:lstStyle/>
              <a:p>
                <a:pPr algn="r"/>
                <a:endParaRPr sz="2133">
                  <a:latin typeface="Fira Sans Extra Condensed" panose="020B0604020202020204" charset="0"/>
                  <a:ea typeface="Calibri" panose="020F0502020204030204" pitchFamily="34" charset="0"/>
                  <a:cs typeface="Calibri" panose="020F0502020204030204" pitchFamily="34" charset="0"/>
                </a:endParaRPr>
              </a:p>
            </p:txBody>
          </p:sp>
          <p:sp>
            <p:nvSpPr>
              <p:cNvPr id="1335" name="Google Shape;1335;p71"/>
              <p:cNvSpPr/>
              <p:nvPr/>
            </p:nvSpPr>
            <p:spPr>
              <a:xfrm>
                <a:off x="8151100" y="2041700"/>
                <a:ext cx="335900" cy="22825"/>
              </a:xfrm>
              <a:custGeom>
                <a:avLst/>
                <a:gdLst/>
                <a:ahLst/>
                <a:cxnLst/>
                <a:rect l="l" t="t" r="r" b="b"/>
                <a:pathLst>
                  <a:path w="13436" h="913" extrusionOk="0">
                    <a:moveTo>
                      <a:pt x="426" y="1"/>
                    </a:moveTo>
                    <a:cubicBezTo>
                      <a:pt x="183" y="1"/>
                      <a:pt x="1" y="214"/>
                      <a:pt x="1" y="426"/>
                    </a:cubicBezTo>
                    <a:lnTo>
                      <a:pt x="1" y="518"/>
                    </a:lnTo>
                    <a:cubicBezTo>
                      <a:pt x="1" y="730"/>
                      <a:pt x="183" y="913"/>
                      <a:pt x="426" y="913"/>
                    </a:cubicBezTo>
                    <a:lnTo>
                      <a:pt x="13041" y="913"/>
                    </a:lnTo>
                    <a:cubicBezTo>
                      <a:pt x="13253" y="913"/>
                      <a:pt x="13436" y="730"/>
                      <a:pt x="13405" y="518"/>
                    </a:cubicBezTo>
                    <a:lnTo>
                      <a:pt x="13405" y="426"/>
                    </a:lnTo>
                    <a:cubicBezTo>
                      <a:pt x="13405" y="214"/>
                      <a:pt x="13223" y="1"/>
                      <a:pt x="12980" y="1"/>
                    </a:cubicBezTo>
                    <a:close/>
                  </a:path>
                </a:pathLst>
              </a:custGeom>
              <a:solidFill>
                <a:schemeClr val="dk2"/>
              </a:solidFill>
              <a:ln>
                <a:noFill/>
              </a:ln>
            </p:spPr>
            <p:txBody>
              <a:bodyPr spcFirstLastPara="1" wrap="square" lIns="121900" tIns="121900" rIns="121900" bIns="121900" anchor="ctr" anchorCtr="0">
                <a:noAutofit/>
              </a:bodyPr>
              <a:lstStyle/>
              <a:p>
                <a:pPr algn="r"/>
                <a:endParaRPr sz="2133">
                  <a:latin typeface="Fira Sans Extra Condensed" panose="020B0604020202020204" charset="0"/>
                  <a:ea typeface="Calibri" panose="020F0502020204030204" pitchFamily="34" charset="0"/>
                  <a:cs typeface="Calibri" panose="020F0502020204030204" pitchFamily="34" charset="0"/>
                </a:endParaRPr>
              </a:p>
            </p:txBody>
          </p:sp>
          <p:sp>
            <p:nvSpPr>
              <p:cNvPr id="1336" name="Google Shape;1336;p71"/>
              <p:cNvSpPr/>
              <p:nvPr/>
            </p:nvSpPr>
            <p:spPr>
              <a:xfrm>
                <a:off x="8151100" y="2097175"/>
                <a:ext cx="186975" cy="22825"/>
              </a:xfrm>
              <a:custGeom>
                <a:avLst/>
                <a:gdLst/>
                <a:ahLst/>
                <a:cxnLst/>
                <a:rect l="l" t="t" r="r" b="b"/>
                <a:pathLst>
                  <a:path w="7479" h="913" extrusionOk="0">
                    <a:moveTo>
                      <a:pt x="426" y="1"/>
                    </a:moveTo>
                    <a:cubicBezTo>
                      <a:pt x="183" y="1"/>
                      <a:pt x="1" y="183"/>
                      <a:pt x="1" y="426"/>
                    </a:cubicBezTo>
                    <a:lnTo>
                      <a:pt x="1" y="487"/>
                    </a:lnTo>
                    <a:cubicBezTo>
                      <a:pt x="1" y="730"/>
                      <a:pt x="183" y="913"/>
                      <a:pt x="426" y="913"/>
                    </a:cubicBezTo>
                    <a:lnTo>
                      <a:pt x="7113" y="913"/>
                    </a:lnTo>
                    <a:cubicBezTo>
                      <a:pt x="7326" y="913"/>
                      <a:pt x="7478" y="730"/>
                      <a:pt x="7478" y="487"/>
                    </a:cubicBezTo>
                    <a:lnTo>
                      <a:pt x="7478" y="426"/>
                    </a:lnTo>
                    <a:cubicBezTo>
                      <a:pt x="7478" y="183"/>
                      <a:pt x="7296" y="1"/>
                      <a:pt x="7053" y="1"/>
                    </a:cubicBezTo>
                    <a:close/>
                  </a:path>
                </a:pathLst>
              </a:custGeom>
              <a:solidFill>
                <a:schemeClr val="dk2"/>
              </a:solidFill>
              <a:ln>
                <a:noFill/>
              </a:ln>
            </p:spPr>
            <p:txBody>
              <a:bodyPr spcFirstLastPara="1" wrap="square" lIns="121900" tIns="121900" rIns="121900" bIns="121900" anchor="ctr" anchorCtr="0">
                <a:noAutofit/>
              </a:bodyPr>
              <a:lstStyle/>
              <a:p>
                <a:pPr algn="r"/>
                <a:endParaRPr sz="2133">
                  <a:latin typeface="Fira Sans Extra Condensed" panose="020B0604020202020204" charset="0"/>
                  <a:ea typeface="Calibri" panose="020F0502020204030204" pitchFamily="34" charset="0"/>
                  <a:cs typeface="Calibri" panose="020F0502020204030204" pitchFamily="34" charset="0"/>
                </a:endParaRPr>
              </a:p>
            </p:txBody>
          </p:sp>
          <p:sp>
            <p:nvSpPr>
              <p:cNvPr id="1337" name="Google Shape;1337;p71"/>
              <p:cNvSpPr/>
              <p:nvPr/>
            </p:nvSpPr>
            <p:spPr>
              <a:xfrm>
                <a:off x="8360825" y="2097175"/>
                <a:ext cx="54000" cy="22825"/>
              </a:xfrm>
              <a:custGeom>
                <a:avLst/>
                <a:gdLst/>
                <a:ahLst/>
                <a:cxnLst/>
                <a:rect l="l" t="t" r="r" b="b"/>
                <a:pathLst>
                  <a:path w="2160" h="913" extrusionOk="0">
                    <a:moveTo>
                      <a:pt x="457" y="1"/>
                    </a:moveTo>
                    <a:cubicBezTo>
                      <a:pt x="183" y="1"/>
                      <a:pt x="1" y="213"/>
                      <a:pt x="1" y="457"/>
                    </a:cubicBezTo>
                    <a:cubicBezTo>
                      <a:pt x="1" y="730"/>
                      <a:pt x="244" y="913"/>
                      <a:pt x="457" y="913"/>
                    </a:cubicBezTo>
                    <a:lnTo>
                      <a:pt x="1703" y="913"/>
                    </a:lnTo>
                    <a:cubicBezTo>
                      <a:pt x="1946" y="913"/>
                      <a:pt x="2129" y="730"/>
                      <a:pt x="2159" y="457"/>
                    </a:cubicBezTo>
                    <a:cubicBezTo>
                      <a:pt x="2159" y="183"/>
                      <a:pt x="1946" y="1"/>
                      <a:pt x="1703" y="1"/>
                    </a:cubicBezTo>
                    <a:close/>
                  </a:path>
                </a:pathLst>
              </a:custGeom>
              <a:solidFill>
                <a:schemeClr val="dk2"/>
              </a:solidFill>
              <a:ln>
                <a:noFill/>
              </a:ln>
            </p:spPr>
            <p:txBody>
              <a:bodyPr spcFirstLastPara="1" wrap="square" lIns="121900" tIns="121900" rIns="121900" bIns="121900" anchor="ctr" anchorCtr="0">
                <a:noAutofit/>
              </a:bodyPr>
              <a:lstStyle/>
              <a:p>
                <a:pPr algn="r"/>
                <a:endParaRPr sz="2133">
                  <a:latin typeface="Fira Sans Extra Condensed" panose="020B0604020202020204" charset="0"/>
                  <a:ea typeface="Calibri" panose="020F0502020204030204" pitchFamily="34" charset="0"/>
                  <a:cs typeface="Calibri" panose="020F0502020204030204" pitchFamily="34" charset="0"/>
                </a:endParaRPr>
              </a:p>
            </p:txBody>
          </p:sp>
          <p:sp>
            <p:nvSpPr>
              <p:cNvPr id="1338" name="Google Shape;1338;p71"/>
              <p:cNvSpPr/>
              <p:nvPr/>
            </p:nvSpPr>
            <p:spPr>
              <a:xfrm>
                <a:off x="8015075" y="2197475"/>
                <a:ext cx="95025" cy="95025"/>
              </a:xfrm>
              <a:custGeom>
                <a:avLst/>
                <a:gdLst/>
                <a:ahLst/>
                <a:cxnLst/>
                <a:rect l="l" t="t" r="r" b="b"/>
                <a:pathLst>
                  <a:path w="3801" h="3801" extrusionOk="0">
                    <a:moveTo>
                      <a:pt x="1916" y="1"/>
                    </a:moveTo>
                    <a:cubicBezTo>
                      <a:pt x="852" y="1"/>
                      <a:pt x="1" y="852"/>
                      <a:pt x="1" y="1916"/>
                    </a:cubicBezTo>
                    <a:cubicBezTo>
                      <a:pt x="1" y="2980"/>
                      <a:pt x="852" y="3800"/>
                      <a:pt x="1916" y="3800"/>
                    </a:cubicBezTo>
                    <a:cubicBezTo>
                      <a:pt x="2980" y="3800"/>
                      <a:pt x="3800" y="2980"/>
                      <a:pt x="3800" y="1916"/>
                    </a:cubicBezTo>
                    <a:cubicBezTo>
                      <a:pt x="3800" y="852"/>
                      <a:pt x="2980" y="1"/>
                      <a:pt x="1916" y="1"/>
                    </a:cubicBezTo>
                    <a:close/>
                  </a:path>
                </a:pathLst>
              </a:custGeom>
              <a:solidFill>
                <a:schemeClr val="accent3"/>
              </a:solidFill>
              <a:ln>
                <a:noFill/>
              </a:ln>
            </p:spPr>
            <p:txBody>
              <a:bodyPr spcFirstLastPara="1" wrap="square" lIns="121900" tIns="121900" rIns="121900" bIns="121900" anchor="ctr" anchorCtr="0">
                <a:noAutofit/>
              </a:bodyPr>
              <a:lstStyle/>
              <a:p>
                <a:pPr algn="r"/>
                <a:endParaRPr sz="2133">
                  <a:latin typeface="Fira Sans Extra Condensed" panose="020B0604020202020204" charset="0"/>
                  <a:ea typeface="Calibri" panose="020F0502020204030204" pitchFamily="34" charset="0"/>
                  <a:cs typeface="Calibri" panose="020F0502020204030204" pitchFamily="34" charset="0"/>
                </a:endParaRPr>
              </a:p>
            </p:txBody>
          </p:sp>
          <p:sp>
            <p:nvSpPr>
              <p:cNvPr id="1339" name="Google Shape;1339;p71"/>
              <p:cNvSpPr/>
              <p:nvPr/>
            </p:nvSpPr>
            <p:spPr>
              <a:xfrm>
                <a:off x="8151100" y="2208875"/>
                <a:ext cx="335900" cy="22825"/>
              </a:xfrm>
              <a:custGeom>
                <a:avLst/>
                <a:gdLst/>
                <a:ahLst/>
                <a:cxnLst/>
                <a:rect l="l" t="t" r="r" b="b"/>
                <a:pathLst>
                  <a:path w="13436" h="913" extrusionOk="0">
                    <a:moveTo>
                      <a:pt x="426" y="1"/>
                    </a:moveTo>
                    <a:cubicBezTo>
                      <a:pt x="183" y="1"/>
                      <a:pt x="1" y="214"/>
                      <a:pt x="1" y="426"/>
                    </a:cubicBezTo>
                    <a:lnTo>
                      <a:pt x="1" y="518"/>
                    </a:lnTo>
                    <a:cubicBezTo>
                      <a:pt x="1" y="730"/>
                      <a:pt x="183" y="913"/>
                      <a:pt x="426" y="913"/>
                    </a:cubicBezTo>
                    <a:lnTo>
                      <a:pt x="13041" y="913"/>
                    </a:lnTo>
                    <a:cubicBezTo>
                      <a:pt x="13253" y="913"/>
                      <a:pt x="13436" y="730"/>
                      <a:pt x="13405" y="518"/>
                    </a:cubicBezTo>
                    <a:lnTo>
                      <a:pt x="13405" y="426"/>
                    </a:lnTo>
                    <a:cubicBezTo>
                      <a:pt x="13405" y="214"/>
                      <a:pt x="13223" y="1"/>
                      <a:pt x="12980" y="1"/>
                    </a:cubicBezTo>
                    <a:close/>
                  </a:path>
                </a:pathLst>
              </a:custGeom>
              <a:solidFill>
                <a:schemeClr val="dk2"/>
              </a:solidFill>
              <a:ln>
                <a:noFill/>
              </a:ln>
            </p:spPr>
            <p:txBody>
              <a:bodyPr spcFirstLastPara="1" wrap="square" lIns="121900" tIns="121900" rIns="121900" bIns="121900" anchor="ctr" anchorCtr="0">
                <a:noAutofit/>
              </a:bodyPr>
              <a:lstStyle/>
              <a:p>
                <a:pPr algn="r"/>
                <a:endParaRPr sz="2133">
                  <a:latin typeface="Fira Sans Extra Condensed" panose="020B0604020202020204" charset="0"/>
                  <a:ea typeface="Calibri" panose="020F0502020204030204" pitchFamily="34" charset="0"/>
                  <a:cs typeface="Calibri" panose="020F0502020204030204" pitchFamily="34" charset="0"/>
                </a:endParaRPr>
              </a:p>
            </p:txBody>
          </p:sp>
          <p:sp>
            <p:nvSpPr>
              <p:cNvPr id="1340" name="Google Shape;1340;p71"/>
              <p:cNvSpPr/>
              <p:nvPr/>
            </p:nvSpPr>
            <p:spPr>
              <a:xfrm>
                <a:off x="8151100" y="2264350"/>
                <a:ext cx="186975" cy="22825"/>
              </a:xfrm>
              <a:custGeom>
                <a:avLst/>
                <a:gdLst/>
                <a:ahLst/>
                <a:cxnLst/>
                <a:rect l="l" t="t" r="r" b="b"/>
                <a:pathLst>
                  <a:path w="7479" h="913" extrusionOk="0">
                    <a:moveTo>
                      <a:pt x="426" y="1"/>
                    </a:moveTo>
                    <a:cubicBezTo>
                      <a:pt x="183" y="1"/>
                      <a:pt x="1" y="183"/>
                      <a:pt x="1" y="426"/>
                    </a:cubicBezTo>
                    <a:lnTo>
                      <a:pt x="1" y="487"/>
                    </a:lnTo>
                    <a:cubicBezTo>
                      <a:pt x="1" y="730"/>
                      <a:pt x="183" y="913"/>
                      <a:pt x="426" y="913"/>
                    </a:cubicBezTo>
                    <a:lnTo>
                      <a:pt x="7113" y="913"/>
                    </a:lnTo>
                    <a:cubicBezTo>
                      <a:pt x="7326" y="913"/>
                      <a:pt x="7478" y="730"/>
                      <a:pt x="7478" y="487"/>
                    </a:cubicBezTo>
                    <a:lnTo>
                      <a:pt x="7478" y="426"/>
                    </a:lnTo>
                    <a:cubicBezTo>
                      <a:pt x="7478" y="183"/>
                      <a:pt x="7296" y="1"/>
                      <a:pt x="7053" y="1"/>
                    </a:cubicBezTo>
                    <a:close/>
                  </a:path>
                </a:pathLst>
              </a:custGeom>
              <a:solidFill>
                <a:schemeClr val="dk2"/>
              </a:solidFill>
              <a:ln>
                <a:noFill/>
              </a:ln>
            </p:spPr>
            <p:txBody>
              <a:bodyPr spcFirstLastPara="1" wrap="square" lIns="121900" tIns="121900" rIns="121900" bIns="121900" anchor="ctr" anchorCtr="0">
                <a:noAutofit/>
              </a:bodyPr>
              <a:lstStyle/>
              <a:p>
                <a:pPr algn="r"/>
                <a:endParaRPr sz="2133">
                  <a:latin typeface="Fira Sans Extra Condensed" panose="020B0604020202020204" charset="0"/>
                  <a:ea typeface="Calibri" panose="020F0502020204030204" pitchFamily="34" charset="0"/>
                  <a:cs typeface="Calibri" panose="020F0502020204030204" pitchFamily="34" charset="0"/>
                </a:endParaRPr>
              </a:p>
            </p:txBody>
          </p:sp>
          <p:sp>
            <p:nvSpPr>
              <p:cNvPr id="1341" name="Google Shape;1341;p71"/>
              <p:cNvSpPr/>
              <p:nvPr/>
            </p:nvSpPr>
            <p:spPr>
              <a:xfrm>
                <a:off x="8360825" y="2264350"/>
                <a:ext cx="54000" cy="22825"/>
              </a:xfrm>
              <a:custGeom>
                <a:avLst/>
                <a:gdLst/>
                <a:ahLst/>
                <a:cxnLst/>
                <a:rect l="l" t="t" r="r" b="b"/>
                <a:pathLst>
                  <a:path w="2160" h="913" extrusionOk="0">
                    <a:moveTo>
                      <a:pt x="457" y="1"/>
                    </a:moveTo>
                    <a:cubicBezTo>
                      <a:pt x="183" y="1"/>
                      <a:pt x="1" y="214"/>
                      <a:pt x="1" y="457"/>
                    </a:cubicBezTo>
                    <a:cubicBezTo>
                      <a:pt x="1" y="730"/>
                      <a:pt x="244" y="913"/>
                      <a:pt x="457" y="913"/>
                    </a:cubicBezTo>
                    <a:lnTo>
                      <a:pt x="1703" y="913"/>
                    </a:lnTo>
                    <a:cubicBezTo>
                      <a:pt x="1946" y="913"/>
                      <a:pt x="2129" y="730"/>
                      <a:pt x="2159" y="457"/>
                    </a:cubicBezTo>
                    <a:cubicBezTo>
                      <a:pt x="2159" y="183"/>
                      <a:pt x="1946" y="1"/>
                      <a:pt x="1703" y="1"/>
                    </a:cubicBezTo>
                    <a:close/>
                  </a:path>
                </a:pathLst>
              </a:custGeom>
              <a:solidFill>
                <a:schemeClr val="dk2"/>
              </a:solidFill>
              <a:ln>
                <a:noFill/>
              </a:ln>
            </p:spPr>
            <p:txBody>
              <a:bodyPr spcFirstLastPara="1" wrap="square" lIns="121900" tIns="121900" rIns="121900" bIns="121900" anchor="ctr" anchorCtr="0">
                <a:noAutofit/>
              </a:bodyPr>
              <a:lstStyle/>
              <a:p>
                <a:pPr algn="r"/>
                <a:endParaRPr sz="2133">
                  <a:latin typeface="Fira Sans Extra Condensed" panose="020B0604020202020204" charset="0"/>
                  <a:ea typeface="Calibri" panose="020F0502020204030204" pitchFamily="34" charset="0"/>
                  <a:cs typeface="Calibri" panose="020F0502020204030204" pitchFamily="34" charset="0"/>
                </a:endParaRPr>
              </a:p>
            </p:txBody>
          </p:sp>
        </p:grpSp>
        <p:grpSp>
          <p:nvGrpSpPr>
            <p:cNvPr id="1342" name="Google Shape;1342;p71"/>
            <p:cNvGrpSpPr/>
            <p:nvPr/>
          </p:nvGrpSpPr>
          <p:grpSpPr>
            <a:xfrm>
              <a:off x="1964262" y="3226627"/>
              <a:ext cx="758924" cy="321556"/>
              <a:chOff x="5021875" y="2898100"/>
              <a:chExt cx="622375" cy="263700"/>
            </a:xfrm>
          </p:grpSpPr>
          <p:sp>
            <p:nvSpPr>
              <p:cNvPr id="1343" name="Google Shape;1343;p71"/>
              <p:cNvSpPr/>
              <p:nvPr/>
            </p:nvSpPr>
            <p:spPr>
              <a:xfrm>
                <a:off x="5021875" y="2976375"/>
                <a:ext cx="622375" cy="185425"/>
              </a:xfrm>
              <a:custGeom>
                <a:avLst/>
                <a:gdLst/>
                <a:ahLst/>
                <a:cxnLst/>
                <a:rect l="l" t="t" r="r" b="b"/>
                <a:pathLst>
                  <a:path w="24895" h="7417" extrusionOk="0">
                    <a:moveTo>
                      <a:pt x="0" y="0"/>
                    </a:moveTo>
                    <a:lnTo>
                      <a:pt x="0" y="5988"/>
                    </a:lnTo>
                    <a:cubicBezTo>
                      <a:pt x="0" y="6779"/>
                      <a:pt x="669" y="7417"/>
                      <a:pt x="1459" y="7417"/>
                    </a:cubicBezTo>
                    <a:lnTo>
                      <a:pt x="23466" y="7417"/>
                    </a:lnTo>
                    <a:cubicBezTo>
                      <a:pt x="24256" y="7417"/>
                      <a:pt x="24894" y="6748"/>
                      <a:pt x="24894" y="5988"/>
                    </a:cubicBezTo>
                    <a:lnTo>
                      <a:pt x="24894" y="0"/>
                    </a:lnTo>
                    <a:close/>
                  </a:path>
                </a:pathLst>
              </a:custGeom>
              <a:gradFill>
                <a:gsLst>
                  <a:gs pos="0">
                    <a:schemeClr val="lt1"/>
                  </a:gs>
                  <a:gs pos="100000">
                    <a:srgbClr val="F9F8FF">
                      <a:alpha val="86666"/>
                    </a:srgbClr>
                  </a:gs>
                </a:gsLst>
                <a:lin ang="5400700" scaled="0"/>
              </a:gradFill>
              <a:ln>
                <a:noFill/>
              </a:ln>
              <a:effectLst>
                <a:outerShdw blurRad="57150" dist="57150" dir="5400000" algn="bl" rotWithShape="0">
                  <a:schemeClr val="dk1">
                    <a:alpha val="16000"/>
                  </a:schemeClr>
                </a:outerShdw>
              </a:effectLst>
            </p:spPr>
            <p:txBody>
              <a:bodyPr spcFirstLastPara="1" wrap="square" lIns="121900" tIns="121900" rIns="121900" bIns="121900" anchor="ctr" anchorCtr="0">
                <a:noAutofit/>
              </a:bodyPr>
              <a:lstStyle/>
              <a:p>
                <a:pPr algn="r"/>
                <a:endParaRPr sz="2133">
                  <a:latin typeface="Fira Sans Extra Condensed" panose="020B0604020202020204" charset="0"/>
                  <a:ea typeface="Calibri" panose="020F0502020204030204" pitchFamily="34" charset="0"/>
                  <a:cs typeface="Calibri" panose="020F0502020204030204" pitchFamily="34" charset="0"/>
                </a:endParaRPr>
              </a:p>
            </p:txBody>
          </p:sp>
          <p:sp>
            <p:nvSpPr>
              <p:cNvPr id="1344" name="Google Shape;1344;p71"/>
              <p:cNvSpPr/>
              <p:nvPr/>
            </p:nvSpPr>
            <p:spPr>
              <a:xfrm>
                <a:off x="5021875" y="2898100"/>
                <a:ext cx="622375" cy="77525"/>
              </a:xfrm>
              <a:custGeom>
                <a:avLst/>
                <a:gdLst/>
                <a:ahLst/>
                <a:cxnLst/>
                <a:rect l="l" t="t" r="r" b="b"/>
                <a:pathLst>
                  <a:path w="24895" h="3101" extrusionOk="0">
                    <a:moveTo>
                      <a:pt x="1459" y="1"/>
                    </a:moveTo>
                    <a:cubicBezTo>
                      <a:pt x="669" y="1"/>
                      <a:pt x="0" y="639"/>
                      <a:pt x="0" y="1429"/>
                    </a:cubicBezTo>
                    <a:lnTo>
                      <a:pt x="0" y="3101"/>
                    </a:lnTo>
                    <a:lnTo>
                      <a:pt x="24894" y="3101"/>
                    </a:lnTo>
                    <a:lnTo>
                      <a:pt x="24894" y="1429"/>
                    </a:lnTo>
                    <a:cubicBezTo>
                      <a:pt x="24894" y="639"/>
                      <a:pt x="24256" y="1"/>
                      <a:pt x="23466" y="1"/>
                    </a:cubicBezTo>
                    <a:close/>
                  </a:path>
                </a:pathLst>
              </a:custGeom>
              <a:solidFill>
                <a:schemeClr val="dk2"/>
              </a:solidFill>
              <a:ln w="9525" cap="flat" cmpd="sng">
                <a:solidFill>
                  <a:srgbClr val="D2D6FF"/>
                </a:solidFill>
                <a:prstDash val="solid"/>
                <a:round/>
                <a:headEnd type="none" w="sm" len="sm"/>
                <a:tailEnd type="none" w="sm" len="sm"/>
              </a:ln>
            </p:spPr>
            <p:txBody>
              <a:bodyPr spcFirstLastPara="1" wrap="square" lIns="121900" tIns="121900" rIns="121900" bIns="121900" anchor="ctr" anchorCtr="0">
                <a:noAutofit/>
              </a:bodyPr>
              <a:lstStyle/>
              <a:p>
                <a:pPr algn="r"/>
                <a:endParaRPr sz="2133">
                  <a:latin typeface="Fira Sans Extra Condensed" panose="020B0604020202020204" charset="0"/>
                  <a:ea typeface="Calibri" panose="020F0502020204030204" pitchFamily="34" charset="0"/>
                  <a:cs typeface="Calibri" panose="020F0502020204030204" pitchFamily="34" charset="0"/>
                </a:endParaRPr>
              </a:p>
            </p:txBody>
          </p:sp>
          <p:sp>
            <p:nvSpPr>
              <p:cNvPr id="1345" name="Google Shape;1345;p71"/>
              <p:cNvSpPr/>
              <p:nvPr/>
            </p:nvSpPr>
            <p:spPr>
              <a:xfrm>
                <a:off x="5069750" y="2922425"/>
                <a:ext cx="24325" cy="25100"/>
              </a:xfrm>
              <a:custGeom>
                <a:avLst/>
                <a:gdLst/>
                <a:ahLst/>
                <a:cxnLst/>
                <a:rect l="l" t="t" r="r" b="b"/>
                <a:pathLst>
                  <a:path w="973" h="1004" extrusionOk="0">
                    <a:moveTo>
                      <a:pt x="487" y="0"/>
                    </a:moveTo>
                    <a:cubicBezTo>
                      <a:pt x="213" y="0"/>
                      <a:pt x="0" y="243"/>
                      <a:pt x="0" y="487"/>
                    </a:cubicBezTo>
                    <a:cubicBezTo>
                      <a:pt x="0" y="760"/>
                      <a:pt x="213" y="1003"/>
                      <a:pt x="487" y="1003"/>
                    </a:cubicBezTo>
                    <a:cubicBezTo>
                      <a:pt x="760" y="1003"/>
                      <a:pt x="973" y="760"/>
                      <a:pt x="973" y="487"/>
                    </a:cubicBezTo>
                    <a:cubicBezTo>
                      <a:pt x="973" y="243"/>
                      <a:pt x="760" y="0"/>
                      <a:pt x="487" y="0"/>
                    </a:cubicBezTo>
                    <a:close/>
                  </a:path>
                </a:pathLst>
              </a:custGeom>
              <a:solidFill>
                <a:srgbClr val="FFC3D0"/>
              </a:solidFill>
              <a:ln>
                <a:noFill/>
              </a:ln>
              <a:effectLst>
                <a:outerShdw blurRad="57150" dist="28575" dir="5400000" algn="bl" rotWithShape="0">
                  <a:schemeClr val="dk1">
                    <a:alpha val="17000"/>
                  </a:schemeClr>
                </a:outerShdw>
              </a:effectLst>
            </p:spPr>
            <p:txBody>
              <a:bodyPr spcFirstLastPara="1" wrap="square" lIns="121900" tIns="121900" rIns="121900" bIns="121900" anchor="ctr" anchorCtr="0">
                <a:noAutofit/>
              </a:bodyPr>
              <a:lstStyle/>
              <a:p>
                <a:pPr algn="r"/>
                <a:endParaRPr sz="2133">
                  <a:latin typeface="Fira Sans Extra Condensed" panose="020B0604020202020204" charset="0"/>
                  <a:ea typeface="Calibri" panose="020F0502020204030204" pitchFamily="34" charset="0"/>
                  <a:cs typeface="Calibri" panose="020F0502020204030204" pitchFamily="34" charset="0"/>
                </a:endParaRPr>
              </a:p>
            </p:txBody>
          </p:sp>
          <p:sp>
            <p:nvSpPr>
              <p:cNvPr id="1346" name="Google Shape;1346;p71"/>
              <p:cNvSpPr/>
              <p:nvPr/>
            </p:nvSpPr>
            <p:spPr>
              <a:xfrm>
                <a:off x="5122925" y="2922425"/>
                <a:ext cx="24350" cy="25100"/>
              </a:xfrm>
              <a:custGeom>
                <a:avLst/>
                <a:gdLst/>
                <a:ahLst/>
                <a:cxnLst/>
                <a:rect l="l" t="t" r="r" b="b"/>
                <a:pathLst>
                  <a:path w="974" h="1004" extrusionOk="0">
                    <a:moveTo>
                      <a:pt x="487" y="0"/>
                    </a:moveTo>
                    <a:cubicBezTo>
                      <a:pt x="214" y="0"/>
                      <a:pt x="1" y="243"/>
                      <a:pt x="1" y="487"/>
                    </a:cubicBezTo>
                    <a:cubicBezTo>
                      <a:pt x="1" y="760"/>
                      <a:pt x="214" y="1003"/>
                      <a:pt x="487" y="1003"/>
                    </a:cubicBezTo>
                    <a:cubicBezTo>
                      <a:pt x="761" y="1003"/>
                      <a:pt x="974" y="760"/>
                      <a:pt x="974" y="487"/>
                    </a:cubicBezTo>
                    <a:cubicBezTo>
                      <a:pt x="974" y="243"/>
                      <a:pt x="791" y="0"/>
                      <a:pt x="487" y="0"/>
                    </a:cubicBezTo>
                    <a:close/>
                  </a:path>
                </a:pathLst>
              </a:custGeom>
              <a:solidFill>
                <a:srgbClr val="F5D79B"/>
              </a:solidFill>
              <a:ln>
                <a:noFill/>
              </a:ln>
              <a:effectLst>
                <a:outerShdw blurRad="57150" dist="28575" dir="5400000" algn="bl" rotWithShape="0">
                  <a:schemeClr val="dk1">
                    <a:alpha val="17000"/>
                  </a:schemeClr>
                </a:outerShdw>
              </a:effectLst>
            </p:spPr>
            <p:txBody>
              <a:bodyPr spcFirstLastPara="1" wrap="square" lIns="121900" tIns="121900" rIns="121900" bIns="121900" anchor="ctr" anchorCtr="0">
                <a:noAutofit/>
              </a:bodyPr>
              <a:lstStyle/>
              <a:p>
                <a:pPr algn="r"/>
                <a:endParaRPr sz="2133">
                  <a:latin typeface="Fira Sans Extra Condensed" panose="020B0604020202020204" charset="0"/>
                  <a:ea typeface="Calibri" panose="020F0502020204030204" pitchFamily="34" charset="0"/>
                  <a:cs typeface="Calibri" panose="020F0502020204030204" pitchFamily="34" charset="0"/>
                </a:endParaRPr>
              </a:p>
            </p:txBody>
          </p:sp>
          <p:sp>
            <p:nvSpPr>
              <p:cNvPr id="1347" name="Google Shape;1347;p71"/>
              <p:cNvSpPr/>
              <p:nvPr/>
            </p:nvSpPr>
            <p:spPr>
              <a:xfrm>
                <a:off x="5176875" y="2922425"/>
                <a:ext cx="24350" cy="25100"/>
              </a:xfrm>
              <a:custGeom>
                <a:avLst/>
                <a:gdLst/>
                <a:ahLst/>
                <a:cxnLst/>
                <a:rect l="l" t="t" r="r" b="b"/>
                <a:pathLst>
                  <a:path w="974" h="1004" extrusionOk="0">
                    <a:moveTo>
                      <a:pt x="487" y="0"/>
                    </a:moveTo>
                    <a:cubicBezTo>
                      <a:pt x="214" y="0"/>
                      <a:pt x="1" y="243"/>
                      <a:pt x="1" y="487"/>
                    </a:cubicBezTo>
                    <a:cubicBezTo>
                      <a:pt x="1" y="760"/>
                      <a:pt x="214" y="1003"/>
                      <a:pt x="487" y="1003"/>
                    </a:cubicBezTo>
                    <a:cubicBezTo>
                      <a:pt x="761" y="1003"/>
                      <a:pt x="974" y="760"/>
                      <a:pt x="974" y="487"/>
                    </a:cubicBezTo>
                    <a:cubicBezTo>
                      <a:pt x="974" y="243"/>
                      <a:pt x="761" y="0"/>
                      <a:pt x="487" y="0"/>
                    </a:cubicBezTo>
                    <a:close/>
                  </a:path>
                </a:pathLst>
              </a:custGeom>
              <a:solidFill>
                <a:srgbClr val="6AEBE7"/>
              </a:solidFill>
              <a:ln>
                <a:noFill/>
              </a:ln>
              <a:effectLst>
                <a:outerShdw blurRad="57150" dist="28575" dir="5400000" algn="bl" rotWithShape="0">
                  <a:schemeClr val="dk1">
                    <a:alpha val="17000"/>
                  </a:schemeClr>
                </a:outerShdw>
              </a:effectLst>
            </p:spPr>
            <p:txBody>
              <a:bodyPr spcFirstLastPara="1" wrap="square" lIns="121900" tIns="121900" rIns="121900" bIns="121900" anchor="ctr" anchorCtr="0">
                <a:noAutofit/>
              </a:bodyPr>
              <a:lstStyle/>
              <a:p>
                <a:pPr algn="r"/>
                <a:endParaRPr sz="2133">
                  <a:latin typeface="Fira Sans Extra Condensed" panose="020B0604020202020204" charset="0"/>
                  <a:ea typeface="Calibri" panose="020F0502020204030204" pitchFamily="34" charset="0"/>
                  <a:cs typeface="Calibri" panose="020F0502020204030204" pitchFamily="34" charset="0"/>
                </a:endParaRPr>
              </a:p>
            </p:txBody>
          </p:sp>
          <p:sp>
            <p:nvSpPr>
              <p:cNvPr id="1348" name="Google Shape;1348;p71"/>
              <p:cNvSpPr/>
              <p:nvPr/>
            </p:nvSpPr>
            <p:spPr>
              <a:xfrm>
                <a:off x="5088750" y="3020450"/>
                <a:ext cx="95000" cy="95000"/>
              </a:xfrm>
              <a:custGeom>
                <a:avLst/>
                <a:gdLst/>
                <a:ahLst/>
                <a:cxnLst/>
                <a:rect l="l" t="t" r="r" b="b"/>
                <a:pathLst>
                  <a:path w="3800" h="3800" extrusionOk="0">
                    <a:moveTo>
                      <a:pt x="1885" y="0"/>
                    </a:moveTo>
                    <a:cubicBezTo>
                      <a:pt x="821" y="0"/>
                      <a:pt x="0" y="821"/>
                      <a:pt x="0" y="1885"/>
                    </a:cubicBezTo>
                    <a:cubicBezTo>
                      <a:pt x="0" y="2949"/>
                      <a:pt x="821" y="3800"/>
                      <a:pt x="1885" y="3800"/>
                    </a:cubicBezTo>
                    <a:cubicBezTo>
                      <a:pt x="2948" y="3800"/>
                      <a:pt x="3800" y="2949"/>
                      <a:pt x="3800" y="1885"/>
                    </a:cubicBezTo>
                    <a:cubicBezTo>
                      <a:pt x="3800" y="821"/>
                      <a:pt x="2918" y="0"/>
                      <a:pt x="1885" y="0"/>
                    </a:cubicBezTo>
                    <a:close/>
                  </a:path>
                </a:pathLst>
              </a:custGeom>
              <a:solidFill>
                <a:schemeClr val="accent1"/>
              </a:solidFill>
              <a:ln>
                <a:noFill/>
              </a:ln>
              <a:effectLst>
                <a:outerShdw blurRad="85725" dist="19050" dir="5400000" algn="bl" rotWithShape="0">
                  <a:schemeClr val="dk1">
                    <a:alpha val="18000"/>
                  </a:schemeClr>
                </a:outerShdw>
              </a:effectLst>
            </p:spPr>
            <p:txBody>
              <a:bodyPr spcFirstLastPara="1" wrap="square" lIns="121900" tIns="121900" rIns="121900" bIns="121900" anchor="ctr" anchorCtr="0">
                <a:noAutofit/>
              </a:bodyPr>
              <a:lstStyle/>
              <a:p>
                <a:pPr algn="r"/>
                <a:endParaRPr sz="2133">
                  <a:latin typeface="Fira Sans Extra Condensed" panose="020B0604020202020204" charset="0"/>
                  <a:ea typeface="Calibri" panose="020F0502020204030204" pitchFamily="34" charset="0"/>
                  <a:cs typeface="Calibri" panose="020F0502020204030204" pitchFamily="34" charset="0"/>
                </a:endParaRPr>
              </a:p>
            </p:txBody>
          </p:sp>
          <p:sp>
            <p:nvSpPr>
              <p:cNvPr id="1349" name="Google Shape;1349;p71"/>
              <p:cNvSpPr/>
              <p:nvPr/>
            </p:nvSpPr>
            <p:spPr>
              <a:xfrm>
                <a:off x="5225525" y="3031850"/>
                <a:ext cx="335125" cy="22825"/>
              </a:xfrm>
              <a:custGeom>
                <a:avLst/>
                <a:gdLst/>
                <a:ahLst/>
                <a:cxnLst/>
                <a:rect l="l" t="t" r="r" b="b"/>
                <a:pathLst>
                  <a:path w="13405" h="913" extrusionOk="0">
                    <a:moveTo>
                      <a:pt x="426" y="0"/>
                    </a:moveTo>
                    <a:cubicBezTo>
                      <a:pt x="183" y="0"/>
                      <a:pt x="0" y="183"/>
                      <a:pt x="0" y="426"/>
                    </a:cubicBezTo>
                    <a:lnTo>
                      <a:pt x="0" y="487"/>
                    </a:lnTo>
                    <a:cubicBezTo>
                      <a:pt x="0" y="730"/>
                      <a:pt x="183" y="912"/>
                      <a:pt x="426" y="912"/>
                    </a:cubicBezTo>
                    <a:lnTo>
                      <a:pt x="12979" y="912"/>
                    </a:lnTo>
                    <a:cubicBezTo>
                      <a:pt x="13222" y="912"/>
                      <a:pt x="13405" y="730"/>
                      <a:pt x="13405" y="487"/>
                    </a:cubicBezTo>
                    <a:lnTo>
                      <a:pt x="13405" y="426"/>
                    </a:lnTo>
                    <a:cubicBezTo>
                      <a:pt x="13405" y="183"/>
                      <a:pt x="13222" y="0"/>
                      <a:pt x="12979" y="0"/>
                    </a:cubicBezTo>
                    <a:close/>
                  </a:path>
                </a:pathLst>
              </a:custGeom>
              <a:solidFill>
                <a:schemeClr val="dk2"/>
              </a:solidFill>
              <a:ln>
                <a:noFill/>
              </a:ln>
              <a:effectLst>
                <a:outerShdw blurRad="85725" dist="19050" dir="5400000" algn="bl" rotWithShape="0">
                  <a:schemeClr val="dk1">
                    <a:alpha val="18000"/>
                  </a:schemeClr>
                </a:outerShdw>
              </a:effectLst>
            </p:spPr>
            <p:txBody>
              <a:bodyPr spcFirstLastPara="1" wrap="square" lIns="121900" tIns="121900" rIns="121900" bIns="121900" anchor="ctr" anchorCtr="0">
                <a:noAutofit/>
              </a:bodyPr>
              <a:lstStyle/>
              <a:p>
                <a:pPr algn="r"/>
                <a:endParaRPr sz="2133">
                  <a:latin typeface="Fira Sans Extra Condensed" panose="020B0604020202020204" charset="0"/>
                  <a:ea typeface="Calibri" panose="020F0502020204030204" pitchFamily="34" charset="0"/>
                  <a:cs typeface="Calibri" panose="020F0502020204030204" pitchFamily="34" charset="0"/>
                </a:endParaRPr>
              </a:p>
            </p:txBody>
          </p:sp>
          <p:sp>
            <p:nvSpPr>
              <p:cNvPr id="1350" name="Google Shape;1350;p71"/>
              <p:cNvSpPr/>
              <p:nvPr/>
            </p:nvSpPr>
            <p:spPr>
              <a:xfrm>
                <a:off x="5225525" y="3086550"/>
                <a:ext cx="186950" cy="22825"/>
              </a:xfrm>
              <a:custGeom>
                <a:avLst/>
                <a:gdLst/>
                <a:ahLst/>
                <a:cxnLst/>
                <a:rect l="l" t="t" r="r" b="b"/>
                <a:pathLst>
                  <a:path w="7478" h="913" extrusionOk="0">
                    <a:moveTo>
                      <a:pt x="426" y="1"/>
                    </a:moveTo>
                    <a:cubicBezTo>
                      <a:pt x="183" y="1"/>
                      <a:pt x="0" y="183"/>
                      <a:pt x="0" y="426"/>
                    </a:cubicBezTo>
                    <a:lnTo>
                      <a:pt x="0" y="517"/>
                    </a:lnTo>
                    <a:cubicBezTo>
                      <a:pt x="0" y="730"/>
                      <a:pt x="183" y="913"/>
                      <a:pt x="426" y="913"/>
                    </a:cubicBezTo>
                    <a:lnTo>
                      <a:pt x="7052" y="913"/>
                    </a:lnTo>
                    <a:cubicBezTo>
                      <a:pt x="7295" y="913"/>
                      <a:pt x="7478" y="730"/>
                      <a:pt x="7478" y="517"/>
                    </a:cubicBezTo>
                    <a:lnTo>
                      <a:pt x="7478" y="426"/>
                    </a:lnTo>
                    <a:cubicBezTo>
                      <a:pt x="7478" y="183"/>
                      <a:pt x="7295" y="1"/>
                      <a:pt x="7052" y="1"/>
                    </a:cubicBezTo>
                    <a:close/>
                  </a:path>
                </a:pathLst>
              </a:custGeom>
              <a:solidFill>
                <a:schemeClr val="dk2"/>
              </a:solidFill>
              <a:ln>
                <a:noFill/>
              </a:ln>
              <a:effectLst>
                <a:outerShdw blurRad="85725" dist="19050" dir="5400000" algn="bl" rotWithShape="0">
                  <a:schemeClr val="dk1">
                    <a:alpha val="18000"/>
                  </a:schemeClr>
                </a:outerShdw>
              </a:effectLst>
            </p:spPr>
            <p:txBody>
              <a:bodyPr spcFirstLastPara="1" wrap="square" lIns="121900" tIns="121900" rIns="121900" bIns="121900" anchor="ctr" anchorCtr="0">
                <a:noAutofit/>
              </a:bodyPr>
              <a:lstStyle/>
              <a:p>
                <a:pPr algn="r"/>
                <a:endParaRPr sz="2133">
                  <a:latin typeface="Fira Sans Extra Condensed" panose="020B0604020202020204" charset="0"/>
                  <a:ea typeface="Calibri" panose="020F0502020204030204" pitchFamily="34" charset="0"/>
                  <a:cs typeface="Calibri" panose="020F0502020204030204" pitchFamily="34" charset="0"/>
                </a:endParaRPr>
              </a:p>
            </p:txBody>
          </p:sp>
          <p:sp>
            <p:nvSpPr>
              <p:cNvPr id="1351" name="Google Shape;1351;p71"/>
              <p:cNvSpPr/>
              <p:nvPr/>
            </p:nvSpPr>
            <p:spPr>
              <a:xfrm>
                <a:off x="5434500" y="3086550"/>
                <a:ext cx="53975" cy="22825"/>
              </a:xfrm>
              <a:custGeom>
                <a:avLst/>
                <a:gdLst/>
                <a:ahLst/>
                <a:cxnLst/>
                <a:rect l="l" t="t" r="r" b="b"/>
                <a:pathLst>
                  <a:path w="2159" h="913" extrusionOk="0">
                    <a:moveTo>
                      <a:pt x="456" y="1"/>
                    </a:moveTo>
                    <a:cubicBezTo>
                      <a:pt x="183" y="1"/>
                      <a:pt x="0" y="244"/>
                      <a:pt x="0" y="457"/>
                    </a:cubicBezTo>
                    <a:cubicBezTo>
                      <a:pt x="0" y="730"/>
                      <a:pt x="213" y="913"/>
                      <a:pt x="456" y="913"/>
                    </a:cubicBezTo>
                    <a:lnTo>
                      <a:pt x="1702" y="913"/>
                    </a:lnTo>
                    <a:cubicBezTo>
                      <a:pt x="1945" y="913"/>
                      <a:pt x="2128" y="730"/>
                      <a:pt x="2158" y="457"/>
                    </a:cubicBezTo>
                    <a:cubicBezTo>
                      <a:pt x="2158" y="214"/>
                      <a:pt x="1945" y="1"/>
                      <a:pt x="1702" y="1"/>
                    </a:cubicBezTo>
                    <a:close/>
                  </a:path>
                </a:pathLst>
              </a:custGeom>
              <a:solidFill>
                <a:schemeClr val="dk2"/>
              </a:solidFill>
              <a:ln>
                <a:noFill/>
              </a:ln>
              <a:effectLst>
                <a:outerShdw blurRad="85725" dist="19050" dir="5400000" algn="bl" rotWithShape="0">
                  <a:schemeClr val="dk1">
                    <a:alpha val="18000"/>
                  </a:schemeClr>
                </a:outerShdw>
              </a:effectLst>
            </p:spPr>
            <p:txBody>
              <a:bodyPr spcFirstLastPara="1" wrap="square" lIns="121900" tIns="121900" rIns="121900" bIns="121900" anchor="ctr" anchorCtr="0">
                <a:noAutofit/>
              </a:bodyPr>
              <a:lstStyle/>
              <a:p>
                <a:pPr algn="r"/>
                <a:endParaRPr sz="2133">
                  <a:latin typeface="Fira Sans Extra Condensed" panose="020B0604020202020204" charset="0"/>
                  <a:ea typeface="Calibri" panose="020F0502020204030204" pitchFamily="34" charset="0"/>
                  <a:cs typeface="Calibri" panose="020F0502020204030204" pitchFamily="34" charset="0"/>
                </a:endParaRPr>
              </a:p>
            </p:txBody>
          </p:sp>
        </p:grpSp>
      </p:grpSp>
      <p:sp>
        <p:nvSpPr>
          <p:cNvPr id="1352" name="Google Shape;1352;p71"/>
          <p:cNvSpPr/>
          <p:nvPr/>
        </p:nvSpPr>
        <p:spPr>
          <a:xfrm>
            <a:off x="5798188" y="858761"/>
            <a:ext cx="222656" cy="249896"/>
          </a:xfrm>
          <a:custGeom>
            <a:avLst/>
            <a:gdLst/>
            <a:ahLst/>
            <a:cxnLst/>
            <a:rect l="l" t="t" r="r" b="b"/>
            <a:pathLst>
              <a:path w="14257" h="14226" extrusionOk="0">
                <a:moveTo>
                  <a:pt x="7160" y="4895"/>
                </a:moveTo>
                <a:cubicBezTo>
                  <a:pt x="8066" y="4895"/>
                  <a:pt x="8891" y="5467"/>
                  <a:pt x="9180" y="6383"/>
                </a:cubicBezTo>
                <a:cubicBezTo>
                  <a:pt x="9575" y="7508"/>
                  <a:pt x="8967" y="8724"/>
                  <a:pt x="7812" y="9119"/>
                </a:cubicBezTo>
                <a:cubicBezTo>
                  <a:pt x="7591" y="9191"/>
                  <a:pt x="7367" y="9225"/>
                  <a:pt x="7145" y="9225"/>
                </a:cubicBezTo>
                <a:cubicBezTo>
                  <a:pt x="6241" y="9225"/>
                  <a:pt x="5394" y="8655"/>
                  <a:pt x="5077" y="7751"/>
                </a:cubicBezTo>
                <a:cubicBezTo>
                  <a:pt x="4712" y="6596"/>
                  <a:pt x="5320" y="5380"/>
                  <a:pt x="6444" y="5016"/>
                </a:cubicBezTo>
                <a:cubicBezTo>
                  <a:pt x="6683" y="4934"/>
                  <a:pt x="6924" y="4895"/>
                  <a:pt x="7160" y="4895"/>
                </a:cubicBezTo>
                <a:close/>
                <a:moveTo>
                  <a:pt x="6080" y="0"/>
                </a:moveTo>
                <a:lnTo>
                  <a:pt x="3526" y="851"/>
                </a:lnTo>
                <a:lnTo>
                  <a:pt x="4226" y="2827"/>
                </a:lnTo>
                <a:cubicBezTo>
                  <a:pt x="3830" y="3101"/>
                  <a:pt x="3526" y="3374"/>
                  <a:pt x="3222" y="3709"/>
                </a:cubicBezTo>
                <a:lnTo>
                  <a:pt x="1368" y="2797"/>
                </a:lnTo>
                <a:lnTo>
                  <a:pt x="183" y="5228"/>
                </a:lnTo>
                <a:lnTo>
                  <a:pt x="2037" y="6140"/>
                </a:lnTo>
                <a:cubicBezTo>
                  <a:pt x="1976" y="6566"/>
                  <a:pt x="1946" y="7022"/>
                  <a:pt x="1976" y="7478"/>
                </a:cubicBezTo>
                <a:lnTo>
                  <a:pt x="0" y="8146"/>
                </a:lnTo>
                <a:lnTo>
                  <a:pt x="852" y="10700"/>
                </a:lnTo>
                <a:lnTo>
                  <a:pt x="2827" y="10031"/>
                </a:lnTo>
                <a:cubicBezTo>
                  <a:pt x="3101" y="10396"/>
                  <a:pt x="3374" y="10700"/>
                  <a:pt x="3709" y="11004"/>
                </a:cubicBezTo>
                <a:lnTo>
                  <a:pt x="2797" y="12858"/>
                </a:lnTo>
                <a:lnTo>
                  <a:pt x="5229" y="14043"/>
                </a:lnTo>
                <a:lnTo>
                  <a:pt x="6140" y="12189"/>
                </a:lnTo>
                <a:cubicBezTo>
                  <a:pt x="6441" y="12232"/>
                  <a:pt x="6757" y="12275"/>
                  <a:pt x="7078" y="12275"/>
                </a:cubicBezTo>
                <a:cubicBezTo>
                  <a:pt x="7211" y="12275"/>
                  <a:pt x="7344" y="12268"/>
                  <a:pt x="7478" y="12250"/>
                </a:cubicBezTo>
                <a:lnTo>
                  <a:pt x="8147" y="14225"/>
                </a:lnTo>
                <a:lnTo>
                  <a:pt x="10700" y="13374"/>
                </a:lnTo>
                <a:lnTo>
                  <a:pt x="10031" y="11399"/>
                </a:lnTo>
                <a:cubicBezTo>
                  <a:pt x="10396" y="11125"/>
                  <a:pt x="10700" y="10852"/>
                  <a:pt x="11004" y="10517"/>
                </a:cubicBezTo>
                <a:lnTo>
                  <a:pt x="12858" y="11429"/>
                </a:lnTo>
                <a:lnTo>
                  <a:pt x="14043" y="8997"/>
                </a:lnTo>
                <a:lnTo>
                  <a:pt x="12189" y="8086"/>
                </a:lnTo>
                <a:cubicBezTo>
                  <a:pt x="12280" y="7660"/>
                  <a:pt x="12311" y="7204"/>
                  <a:pt x="12280" y="6748"/>
                </a:cubicBezTo>
                <a:lnTo>
                  <a:pt x="14256" y="6079"/>
                </a:lnTo>
                <a:lnTo>
                  <a:pt x="13375" y="3526"/>
                </a:lnTo>
                <a:lnTo>
                  <a:pt x="11399" y="4195"/>
                </a:lnTo>
                <a:cubicBezTo>
                  <a:pt x="11125" y="3830"/>
                  <a:pt x="10852" y="3526"/>
                  <a:pt x="10517" y="3222"/>
                </a:cubicBezTo>
                <a:lnTo>
                  <a:pt x="11429" y="1368"/>
                </a:lnTo>
                <a:lnTo>
                  <a:pt x="8998" y="183"/>
                </a:lnTo>
                <a:lnTo>
                  <a:pt x="8086" y="2037"/>
                </a:lnTo>
                <a:cubicBezTo>
                  <a:pt x="7785" y="1994"/>
                  <a:pt x="7469" y="1951"/>
                  <a:pt x="7148" y="1951"/>
                </a:cubicBezTo>
                <a:cubicBezTo>
                  <a:pt x="7015" y="1951"/>
                  <a:pt x="6882" y="1958"/>
                  <a:pt x="6748" y="1976"/>
                </a:cubicBezTo>
                <a:lnTo>
                  <a:pt x="6080" y="0"/>
                </a:lnTo>
                <a:close/>
              </a:path>
            </a:pathLst>
          </a:custGeom>
          <a:solidFill>
            <a:schemeClr val="accent3"/>
          </a:solidFill>
          <a:ln>
            <a:noFill/>
          </a:ln>
          <a:effectLst>
            <a:outerShdw blurRad="57150" dist="57150" dir="5400000" algn="bl" rotWithShape="0">
              <a:schemeClr val="dk1">
                <a:alpha val="16000"/>
              </a:schemeClr>
            </a:outerShdw>
          </a:effectLst>
        </p:spPr>
        <p:txBody>
          <a:bodyPr spcFirstLastPara="1" wrap="square" lIns="121900" tIns="121900" rIns="121900" bIns="121900" anchor="ctr" anchorCtr="0">
            <a:noAutofit/>
          </a:bodyPr>
          <a:lstStyle/>
          <a:p>
            <a:pPr algn="r"/>
            <a:endParaRPr sz="2133">
              <a:latin typeface="Fira Sans Extra Condensed" panose="020B0604020202020204" charset="0"/>
              <a:ea typeface="Calibri" panose="020F0502020204030204" pitchFamily="34" charset="0"/>
              <a:cs typeface="Calibri" panose="020F0502020204030204" pitchFamily="34" charset="0"/>
            </a:endParaRPr>
          </a:p>
        </p:txBody>
      </p:sp>
      <p:sp>
        <p:nvSpPr>
          <p:cNvPr id="1353" name="Google Shape;1353;p71"/>
          <p:cNvSpPr/>
          <p:nvPr/>
        </p:nvSpPr>
        <p:spPr>
          <a:xfrm>
            <a:off x="5325002" y="1137305"/>
            <a:ext cx="156657" cy="176207"/>
          </a:xfrm>
          <a:custGeom>
            <a:avLst/>
            <a:gdLst/>
            <a:ahLst/>
            <a:cxnLst/>
            <a:rect l="l" t="t" r="r" b="b"/>
            <a:pathLst>
              <a:path w="10031" h="10031" extrusionOk="0">
                <a:moveTo>
                  <a:pt x="5047" y="3455"/>
                </a:moveTo>
                <a:cubicBezTo>
                  <a:pt x="5309" y="3455"/>
                  <a:pt x="5573" y="3526"/>
                  <a:pt x="5806" y="3678"/>
                </a:cubicBezTo>
                <a:cubicBezTo>
                  <a:pt x="6535" y="4134"/>
                  <a:pt x="6778" y="5046"/>
                  <a:pt x="6353" y="5775"/>
                </a:cubicBezTo>
                <a:cubicBezTo>
                  <a:pt x="6074" y="6254"/>
                  <a:pt x="5572" y="6523"/>
                  <a:pt x="5055" y="6523"/>
                </a:cubicBezTo>
                <a:cubicBezTo>
                  <a:pt x="4783" y="6523"/>
                  <a:pt x="4507" y="6449"/>
                  <a:pt x="4256" y="6292"/>
                </a:cubicBezTo>
                <a:cubicBezTo>
                  <a:pt x="3526" y="5897"/>
                  <a:pt x="3283" y="4924"/>
                  <a:pt x="3739" y="4225"/>
                </a:cubicBezTo>
                <a:cubicBezTo>
                  <a:pt x="4002" y="3739"/>
                  <a:pt x="4522" y="3455"/>
                  <a:pt x="5047" y="3455"/>
                </a:cubicBezTo>
                <a:close/>
                <a:moveTo>
                  <a:pt x="4681" y="0"/>
                </a:moveTo>
                <a:lnTo>
                  <a:pt x="2857" y="456"/>
                </a:lnTo>
                <a:lnTo>
                  <a:pt x="3222" y="1854"/>
                </a:lnTo>
                <a:cubicBezTo>
                  <a:pt x="2979" y="2006"/>
                  <a:pt x="2705" y="2189"/>
                  <a:pt x="2462" y="2432"/>
                </a:cubicBezTo>
                <a:lnTo>
                  <a:pt x="1216" y="1672"/>
                </a:lnTo>
                <a:lnTo>
                  <a:pt x="274" y="3313"/>
                </a:lnTo>
                <a:lnTo>
                  <a:pt x="1520" y="4073"/>
                </a:lnTo>
                <a:cubicBezTo>
                  <a:pt x="1459" y="4377"/>
                  <a:pt x="1398" y="4681"/>
                  <a:pt x="1398" y="4985"/>
                </a:cubicBezTo>
                <a:lnTo>
                  <a:pt x="0" y="5350"/>
                </a:lnTo>
                <a:lnTo>
                  <a:pt x="456" y="7173"/>
                </a:lnTo>
                <a:lnTo>
                  <a:pt x="1854" y="6809"/>
                </a:lnTo>
                <a:cubicBezTo>
                  <a:pt x="2006" y="7052"/>
                  <a:pt x="2189" y="7325"/>
                  <a:pt x="2432" y="7569"/>
                </a:cubicBezTo>
                <a:lnTo>
                  <a:pt x="1672" y="8815"/>
                </a:lnTo>
                <a:lnTo>
                  <a:pt x="3313" y="9757"/>
                </a:lnTo>
                <a:lnTo>
                  <a:pt x="4073" y="8511"/>
                </a:lnTo>
                <a:cubicBezTo>
                  <a:pt x="4377" y="8572"/>
                  <a:pt x="4681" y="8632"/>
                  <a:pt x="4985" y="8632"/>
                </a:cubicBezTo>
                <a:lnTo>
                  <a:pt x="5350" y="10031"/>
                </a:lnTo>
                <a:lnTo>
                  <a:pt x="7174" y="9575"/>
                </a:lnTo>
                <a:lnTo>
                  <a:pt x="6809" y="8176"/>
                </a:lnTo>
                <a:cubicBezTo>
                  <a:pt x="7052" y="8024"/>
                  <a:pt x="7326" y="7812"/>
                  <a:pt x="7569" y="7599"/>
                </a:cubicBezTo>
                <a:lnTo>
                  <a:pt x="8815" y="8359"/>
                </a:lnTo>
                <a:lnTo>
                  <a:pt x="9757" y="6717"/>
                </a:lnTo>
                <a:lnTo>
                  <a:pt x="8511" y="5958"/>
                </a:lnTo>
                <a:cubicBezTo>
                  <a:pt x="8572" y="5654"/>
                  <a:pt x="8633" y="5350"/>
                  <a:pt x="8633" y="5046"/>
                </a:cubicBezTo>
                <a:lnTo>
                  <a:pt x="10031" y="4681"/>
                </a:lnTo>
                <a:lnTo>
                  <a:pt x="9575" y="2857"/>
                </a:lnTo>
                <a:lnTo>
                  <a:pt x="8177" y="3222"/>
                </a:lnTo>
                <a:cubicBezTo>
                  <a:pt x="8025" y="2948"/>
                  <a:pt x="7842" y="2705"/>
                  <a:pt x="7599" y="2462"/>
                </a:cubicBezTo>
                <a:lnTo>
                  <a:pt x="8359" y="1216"/>
                </a:lnTo>
                <a:lnTo>
                  <a:pt x="6718" y="274"/>
                </a:lnTo>
                <a:lnTo>
                  <a:pt x="5958" y="1520"/>
                </a:lnTo>
                <a:cubicBezTo>
                  <a:pt x="5654" y="1429"/>
                  <a:pt x="5350" y="1398"/>
                  <a:pt x="5046" y="1398"/>
                </a:cubicBezTo>
                <a:lnTo>
                  <a:pt x="4681" y="0"/>
                </a:lnTo>
                <a:close/>
              </a:path>
            </a:pathLst>
          </a:custGeom>
          <a:solidFill>
            <a:schemeClr val="accent5"/>
          </a:solidFill>
          <a:ln>
            <a:noFill/>
          </a:ln>
          <a:effectLst>
            <a:outerShdw blurRad="57150" dist="47625" dir="5400000" algn="bl" rotWithShape="0">
              <a:schemeClr val="dk1">
                <a:alpha val="15000"/>
              </a:schemeClr>
            </a:outerShdw>
          </a:effectLst>
        </p:spPr>
        <p:txBody>
          <a:bodyPr spcFirstLastPara="1" wrap="square" lIns="121900" tIns="121900" rIns="121900" bIns="121900" anchor="ctr" anchorCtr="0">
            <a:noAutofit/>
          </a:bodyPr>
          <a:lstStyle/>
          <a:p>
            <a:pPr algn="r"/>
            <a:endParaRPr sz="2133">
              <a:latin typeface="Fira Sans Extra Condensed" panose="020B0604020202020204" charset="0"/>
              <a:ea typeface="Calibri" panose="020F0502020204030204" pitchFamily="34" charset="0"/>
              <a:cs typeface="Calibri" panose="020F0502020204030204" pitchFamily="34" charset="0"/>
            </a:endParaRPr>
          </a:p>
        </p:txBody>
      </p:sp>
      <p:sp>
        <p:nvSpPr>
          <p:cNvPr id="28" name="TextBox 27">
            <a:extLst>
              <a:ext uri="{FF2B5EF4-FFF2-40B4-BE49-F238E27FC236}">
                <a16:creationId xmlns:a16="http://schemas.microsoft.com/office/drawing/2014/main" id="{1B86DB41-69F8-49C5-92F8-2D49553EDEF1}"/>
              </a:ext>
            </a:extLst>
          </p:cNvPr>
          <p:cNvSpPr txBox="1"/>
          <p:nvPr/>
        </p:nvSpPr>
        <p:spPr>
          <a:xfrm>
            <a:off x="363666" y="5644922"/>
            <a:ext cx="8751345" cy="487441"/>
          </a:xfrm>
          <a:prstGeom prst="rect">
            <a:avLst/>
          </a:prstGeom>
          <a:noFill/>
        </p:spPr>
        <p:txBody>
          <a:bodyPr wrap="square" rtlCol="0">
            <a:spAutoFit/>
          </a:bodyPr>
          <a:lstStyle/>
          <a:p>
            <a:pPr marL="2209745" lvl="3" indent="-380990" algn="r">
              <a:lnSpc>
                <a:spcPct val="150000"/>
              </a:lnSpc>
              <a:buFont typeface="Arial" panose="020B0604020202020204" pitchFamily="34" charset="0"/>
              <a:buChar char="•"/>
            </a:pPr>
            <a:r>
              <a:rPr lang="ar-AE" sz="1867" dirty="0">
                <a:latin typeface="Jameel Noori Nastaleeq" panose="02000503000000000004" pitchFamily="2" charset="-78"/>
                <a:cs typeface="Jameel Noori Nastaleeq" panose="02000503000000000004" pitchFamily="2" charset="-78"/>
              </a:rPr>
              <a:t>تعلیم کنیکٹ ایپ کسی دوسرے پلیٹ فارم پر دستیاب نہیں ہے۔ تعلیم کنیکٹ ایپ صرف گوگل پلے سٹور میں موجود ہے</a:t>
            </a:r>
            <a:endParaRPr lang="en-US" sz="1867" dirty="0">
              <a:latin typeface="Jameel Noori Nastaleeq" panose="02000503000000000004" pitchFamily="2" charset="-78"/>
              <a:cs typeface="Jameel Noori Nastaleeq" panose="02000503000000000004" pitchFamily="2" charset="-78"/>
            </a:endParaRPr>
          </a:p>
        </p:txBody>
      </p:sp>
      <p:pic>
        <p:nvPicPr>
          <p:cNvPr id="3" name="Picture 2">
            <a:extLst>
              <a:ext uri="{FF2B5EF4-FFF2-40B4-BE49-F238E27FC236}">
                <a16:creationId xmlns:a16="http://schemas.microsoft.com/office/drawing/2014/main" id="{54D55410-7629-4A9E-A6DD-EFA9B353BD89}"/>
              </a:ext>
            </a:extLst>
          </p:cNvPr>
          <p:cNvPicPr>
            <a:picLocks noChangeAspect="1"/>
          </p:cNvPicPr>
          <p:nvPr/>
        </p:nvPicPr>
        <p:blipFill>
          <a:blip r:embed="rId3"/>
          <a:stretch>
            <a:fillRect/>
          </a:stretch>
        </p:blipFill>
        <p:spPr>
          <a:xfrm>
            <a:off x="1636469" y="2131575"/>
            <a:ext cx="561976" cy="561976"/>
          </a:xfrm>
          <a:prstGeom prst="rect">
            <a:avLst/>
          </a:prstGeom>
        </p:spPr>
      </p:pic>
      <p:pic>
        <p:nvPicPr>
          <p:cNvPr id="5" name="Picture 4">
            <a:extLst>
              <a:ext uri="{FF2B5EF4-FFF2-40B4-BE49-F238E27FC236}">
                <a16:creationId xmlns:a16="http://schemas.microsoft.com/office/drawing/2014/main" id="{57C28C06-E715-462C-99FE-5A380CE0942E}"/>
              </a:ext>
            </a:extLst>
          </p:cNvPr>
          <p:cNvPicPr>
            <a:picLocks noChangeAspect="1"/>
          </p:cNvPicPr>
          <p:nvPr/>
        </p:nvPicPr>
        <p:blipFill>
          <a:blip r:embed="rId4"/>
          <a:stretch>
            <a:fillRect/>
          </a:stretch>
        </p:blipFill>
        <p:spPr>
          <a:xfrm>
            <a:off x="290829" y="1474505"/>
            <a:ext cx="651441" cy="651441"/>
          </a:xfrm>
          <a:prstGeom prst="rect">
            <a:avLst/>
          </a:prstGeom>
        </p:spPr>
      </p:pic>
      <p:cxnSp>
        <p:nvCxnSpPr>
          <p:cNvPr id="7" name="Straight Arrow Connector 6">
            <a:extLst>
              <a:ext uri="{FF2B5EF4-FFF2-40B4-BE49-F238E27FC236}">
                <a16:creationId xmlns:a16="http://schemas.microsoft.com/office/drawing/2014/main" id="{A9DFC1DA-5919-46F5-AD37-C79070E7081D}"/>
              </a:ext>
            </a:extLst>
          </p:cNvPr>
          <p:cNvCxnSpPr>
            <a:cxnSpLocks/>
          </p:cNvCxnSpPr>
          <p:nvPr/>
        </p:nvCxnSpPr>
        <p:spPr>
          <a:xfrm flipH="1">
            <a:off x="2349502" y="2411941"/>
            <a:ext cx="450532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583A9081-E0AB-4C66-A24C-4B8267A1107B}"/>
              </a:ext>
            </a:extLst>
          </p:cNvPr>
          <p:cNvCxnSpPr>
            <a:cxnSpLocks/>
          </p:cNvCxnSpPr>
          <p:nvPr/>
        </p:nvCxnSpPr>
        <p:spPr>
          <a:xfrm flipH="1" flipV="1">
            <a:off x="1085851" y="1800225"/>
            <a:ext cx="2473663" cy="71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Rectangle 3">
            <a:extLst>
              <a:ext uri="{FF2B5EF4-FFF2-40B4-BE49-F238E27FC236}">
                <a16:creationId xmlns:a16="http://schemas.microsoft.com/office/drawing/2014/main" id="{295F7253-E375-4440-960B-A4EF85088E1A}"/>
              </a:ext>
            </a:extLst>
          </p:cNvPr>
          <p:cNvSpPr>
            <a:spLocks noChangeArrowheads="1"/>
          </p:cNvSpPr>
          <p:nvPr/>
        </p:nvSpPr>
        <p:spPr bwMode="auto">
          <a:xfrm>
            <a:off x="2590801" y="1590423"/>
            <a:ext cx="6447279" cy="697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p>
            <a:pPr algn="r" defTabSz="1219170" eaLnBrk="0" fontAlgn="base" hangingPunct="0">
              <a:spcBef>
                <a:spcPct val="0"/>
              </a:spcBef>
              <a:spcAft>
                <a:spcPct val="0"/>
              </a:spcAft>
            </a:pPr>
            <a:r>
              <a:rPr lang="ar-SA" altLang="en-US" sz="1867" dirty="0">
                <a:latin typeface="Jameel Noori Nastaleeq" panose="02000503000000000004" pitchFamily="2" charset="-78"/>
                <a:cs typeface="Jameel Noori Nastaleeq" panose="02000503000000000004" pitchFamily="2" charset="-78"/>
              </a:rPr>
              <a:t>آپنے موبائل میں گوگل پلے اسٹور کھولیں اور تلاش بار میں "ٹیلیم کنیکٹ" ایپلیکیشن تلاش کریں۔</a:t>
            </a:r>
            <a:endParaRPr lang="en-US" altLang="en-US" sz="1867" dirty="0">
              <a:latin typeface="Jameel Noori Nastaleeq" panose="02000503000000000004" pitchFamily="2" charset="-78"/>
              <a:cs typeface="Jameel Noori Nastaleeq" panose="02000503000000000004" pitchFamily="2" charset="-78"/>
            </a:endParaRPr>
          </a:p>
          <a:p>
            <a:pPr algn="r" defTabSz="1219170" eaLnBrk="0" fontAlgn="base" hangingPunct="0">
              <a:spcBef>
                <a:spcPct val="0"/>
              </a:spcBef>
              <a:spcAft>
                <a:spcPct val="0"/>
              </a:spcAft>
            </a:pPr>
            <a:endParaRPr lang="en-US" altLang="en-US" sz="1867" dirty="0">
              <a:latin typeface="Arial" panose="020B0604020202020204" pitchFamily="34" charset="0"/>
            </a:endParaRPr>
          </a:p>
        </p:txBody>
      </p:sp>
      <p:sp>
        <p:nvSpPr>
          <p:cNvPr id="8" name="Rectangle 4">
            <a:extLst>
              <a:ext uri="{FF2B5EF4-FFF2-40B4-BE49-F238E27FC236}">
                <a16:creationId xmlns:a16="http://schemas.microsoft.com/office/drawing/2014/main" id="{80E23C46-617C-4D81-B651-1D1292DA3128}"/>
              </a:ext>
            </a:extLst>
          </p:cNvPr>
          <p:cNvSpPr>
            <a:spLocks noChangeArrowheads="1"/>
          </p:cNvSpPr>
          <p:nvPr/>
        </p:nvSpPr>
        <p:spPr bwMode="auto">
          <a:xfrm>
            <a:off x="3493866" y="-369332"/>
            <a:ext cx="24628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algn="r" defTabSz="1219170" eaLnBrk="0" fontAlgn="base" hangingPunct="0">
              <a:spcBef>
                <a:spcPct val="0"/>
              </a:spcBef>
              <a:spcAft>
                <a:spcPct val="0"/>
              </a:spcAft>
            </a:pPr>
            <a:br>
              <a:rPr lang="en-US" altLang="en-US" sz="1600">
                <a:solidFill>
                  <a:srgbClr val="FFFFFF"/>
                </a:solidFill>
                <a:latin typeface="Söhne"/>
              </a:rPr>
            </a:br>
            <a:endParaRPr lang="en-US" altLang="en-US" sz="2400">
              <a:latin typeface="Arial" panose="020B0604020202020204" pitchFamily="34" charset="0"/>
            </a:endParaRPr>
          </a:p>
        </p:txBody>
      </p:sp>
      <p:sp>
        <p:nvSpPr>
          <p:cNvPr id="10" name="Rectangle 5">
            <a:extLst>
              <a:ext uri="{FF2B5EF4-FFF2-40B4-BE49-F238E27FC236}">
                <a16:creationId xmlns:a16="http://schemas.microsoft.com/office/drawing/2014/main" id="{B23A7977-2CA8-4BA3-BCFA-C18FF0E45A50}"/>
              </a:ext>
            </a:extLst>
          </p:cNvPr>
          <p:cNvSpPr>
            <a:spLocks noChangeArrowheads="1"/>
          </p:cNvSpPr>
          <p:nvPr/>
        </p:nvSpPr>
        <p:spPr bwMode="auto">
          <a:xfrm>
            <a:off x="5741315" y="2157971"/>
            <a:ext cx="3318576" cy="697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p>
            <a:pPr algn="r" defTabSz="1219170" eaLnBrk="0" fontAlgn="base" hangingPunct="0">
              <a:spcBef>
                <a:spcPct val="0"/>
              </a:spcBef>
              <a:spcAft>
                <a:spcPct val="0"/>
              </a:spcAft>
            </a:pPr>
            <a:r>
              <a:rPr lang="ar-SA" altLang="en-US" sz="1867" dirty="0">
                <a:latin typeface="Jameel Noori Nastaleeq" panose="02000503000000000004" pitchFamily="2" charset="-78"/>
                <a:cs typeface="Jameel Noori Nastaleeq" panose="02000503000000000004" pitchFamily="2" charset="-78"/>
              </a:rPr>
              <a:t>تعلیم کنیکٹ کے آئیکن پر ٹیپ کریں۔</a:t>
            </a:r>
            <a:endParaRPr lang="en-US" altLang="en-US" sz="1867" dirty="0">
              <a:latin typeface="Jameel Noori Nastaleeq" panose="02000503000000000004" pitchFamily="2" charset="-78"/>
              <a:cs typeface="Jameel Noori Nastaleeq" panose="02000503000000000004" pitchFamily="2" charset="-78"/>
            </a:endParaRPr>
          </a:p>
          <a:p>
            <a:pPr algn="r" defTabSz="1219170" eaLnBrk="0" fontAlgn="base" hangingPunct="0">
              <a:spcBef>
                <a:spcPct val="0"/>
              </a:spcBef>
              <a:spcAft>
                <a:spcPct val="0"/>
              </a:spcAft>
            </a:pPr>
            <a:endParaRPr lang="en-US" altLang="en-US" sz="1867" dirty="0">
              <a:latin typeface="Jameel Noori Nastaleeq" panose="02000503000000000004" pitchFamily="2" charset="-78"/>
              <a:cs typeface="Jameel Noori Nastaleeq" panose="02000503000000000004" pitchFamily="2" charset="-78"/>
            </a:endParaRPr>
          </a:p>
        </p:txBody>
      </p:sp>
      <p:sp>
        <p:nvSpPr>
          <p:cNvPr id="11" name="Rectangle 6">
            <a:extLst>
              <a:ext uri="{FF2B5EF4-FFF2-40B4-BE49-F238E27FC236}">
                <a16:creationId xmlns:a16="http://schemas.microsoft.com/office/drawing/2014/main" id="{EFBB831E-8F65-4FFF-8C6E-7D54D9331FFD}"/>
              </a:ext>
            </a:extLst>
          </p:cNvPr>
          <p:cNvSpPr>
            <a:spLocks noChangeArrowheads="1"/>
          </p:cNvSpPr>
          <p:nvPr/>
        </p:nvSpPr>
        <p:spPr bwMode="auto">
          <a:xfrm>
            <a:off x="1131666" y="-369332"/>
            <a:ext cx="24628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algn="r" defTabSz="1219170" eaLnBrk="0" fontAlgn="base" hangingPunct="0">
              <a:spcBef>
                <a:spcPct val="0"/>
              </a:spcBef>
              <a:spcAft>
                <a:spcPct val="0"/>
              </a:spcAft>
            </a:pPr>
            <a:br>
              <a:rPr lang="en-US" altLang="en-US" sz="1600">
                <a:solidFill>
                  <a:srgbClr val="FFFFFF"/>
                </a:solidFill>
                <a:latin typeface="Söhne"/>
              </a:rPr>
            </a:br>
            <a:endParaRPr lang="en-US" altLang="en-US" sz="2400">
              <a:latin typeface="Arial" panose="020B0604020202020204" pitchFamily="34" charset="0"/>
            </a:endParaRPr>
          </a:p>
        </p:txBody>
      </p:sp>
      <p:sp>
        <p:nvSpPr>
          <p:cNvPr id="12" name="Rectangle 7">
            <a:extLst>
              <a:ext uri="{FF2B5EF4-FFF2-40B4-BE49-F238E27FC236}">
                <a16:creationId xmlns:a16="http://schemas.microsoft.com/office/drawing/2014/main" id="{4F243196-339C-4194-932E-AADCCF93825B}"/>
              </a:ext>
            </a:extLst>
          </p:cNvPr>
          <p:cNvSpPr>
            <a:spLocks noChangeArrowheads="1"/>
          </p:cNvSpPr>
          <p:nvPr/>
        </p:nvSpPr>
        <p:spPr bwMode="auto">
          <a:xfrm>
            <a:off x="3627185" y="2675513"/>
            <a:ext cx="5459250" cy="697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algn="r" defTabSz="1219170" eaLnBrk="0" fontAlgn="base" hangingPunct="0">
              <a:spcBef>
                <a:spcPct val="0"/>
              </a:spcBef>
              <a:spcAft>
                <a:spcPct val="0"/>
              </a:spcAft>
            </a:pPr>
            <a:r>
              <a:rPr lang="ar-SA" altLang="en-US" sz="1867" dirty="0">
                <a:latin typeface="Jameel Noori Nastaleeq" panose="02000503000000000004" pitchFamily="2" charset="-78"/>
                <a:cs typeface="Jameel Noori Nastaleeq" panose="02000503000000000004" pitchFamily="2" charset="-78"/>
              </a:rPr>
              <a:t>تعلیم کنیکٹ ایپلیکیشن ڈاؤن لوڈ کرنے کے لیے "ڈاؤن لوڈ" یا "اینسٹال" کے بٹن پر کلک کریں۔</a:t>
            </a:r>
            <a:endParaRPr lang="en-US" altLang="en-US" sz="1867" dirty="0">
              <a:latin typeface="Jameel Noori Nastaleeq" panose="02000503000000000004" pitchFamily="2" charset="-78"/>
              <a:cs typeface="Jameel Noori Nastaleeq" panose="02000503000000000004" pitchFamily="2" charset="-78"/>
            </a:endParaRPr>
          </a:p>
          <a:p>
            <a:pPr algn="r" defTabSz="1219170" eaLnBrk="0" fontAlgn="base" hangingPunct="0">
              <a:spcBef>
                <a:spcPct val="0"/>
              </a:spcBef>
              <a:spcAft>
                <a:spcPct val="0"/>
              </a:spcAft>
            </a:pPr>
            <a:endParaRPr lang="en-US" altLang="en-US" sz="1867" dirty="0">
              <a:latin typeface="Jameel Noori Nastaleeq" panose="02000503000000000004" pitchFamily="2" charset="-78"/>
              <a:cs typeface="Jameel Noori Nastaleeq" panose="02000503000000000004" pitchFamily="2" charset="-78"/>
            </a:endParaRPr>
          </a:p>
        </p:txBody>
      </p:sp>
      <p:sp>
        <p:nvSpPr>
          <p:cNvPr id="13" name="Rectangle 8">
            <a:extLst>
              <a:ext uri="{FF2B5EF4-FFF2-40B4-BE49-F238E27FC236}">
                <a16:creationId xmlns:a16="http://schemas.microsoft.com/office/drawing/2014/main" id="{7E158521-0044-4AC8-8F9F-6BA6B6BBBA55}"/>
              </a:ext>
            </a:extLst>
          </p:cNvPr>
          <p:cNvSpPr>
            <a:spLocks noChangeArrowheads="1"/>
          </p:cNvSpPr>
          <p:nvPr/>
        </p:nvSpPr>
        <p:spPr bwMode="auto">
          <a:xfrm>
            <a:off x="3258915" y="-369332"/>
            <a:ext cx="24628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algn="r" defTabSz="1219170" eaLnBrk="0" fontAlgn="base" hangingPunct="0">
              <a:spcBef>
                <a:spcPct val="0"/>
              </a:spcBef>
              <a:spcAft>
                <a:spcPct val="0"/>
              </a:spcAft>
            </a:pPr>
            <a:br>
              <a:rPr lang="en-US" altLang="en-US" sz="1600">
                <a:solidFill>
                  <a:srgbClr val="FFFFFF"/>
                </a:solidFill>
                <a:latin typeface="Söhne"/>
              </a:rPr>
            </a:br>
            <a:endParaRPr lang="en-US" altLang="en-US" sz="2400">
              <a:latin typeface="Arial" panose="020B0604020202020204" pitchFamily="34" charset="0"/>
            </a:endParaRPr>
          </a:p>
        </p:txBody>
      </p:sp>
      <p:sp>
        <p:nvSpPr>
          <p:cNvPr id="14" name="Rectangle 9">
            <a:extLst>
              <a:ext uri="{FF2B5EF4-FFF2-40B4-BE49-F238E27FC236}">
                <a16:creationId xmlns:a16="http://schemas.microsoft.com/office/drawing/2014/main" id="{4B96A26B-A405-45EF-93AE-25A312EFB633}"/>
              </a:ext>
            </a:extLst>
          </p:cNvPr>
          <p:cNvSpPr>
            <a:spLocks noChangeArrowheads="1"/>
          </p:cNvSpPr>
          <p:nvPr/>
        </p:nvSpPr>
        <p:spPr bwMode="auto">
          <a:xfrm>
            <a:off x="4552157" y="3159243"/>
            <a:ext cx="4551951" cy="697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algn="r" defTabSz="1219170" eaLnBrk="0" fontAlgn="base" hangingPunct="0">
              <a:spcBef>
                <a:spcPct val="0"/>
              </a:spcBef>
              <a:spcAft>
                <a:spcPct val="0"/>
              </a:spcAft>
            </a:pPr>
            <a:r>
              <a:rPr lang="ar-SA" altLang="en-US" sz="1867" dirty="0">
                <a:latin typeface="Jameel Noori Nastaleeq" panose="02000503000000000004" pitchFamily="2" charset="-78"/>
                <a:cs typeface="Jameel Noori Nastaleeq" panose="02000503000000000004" pitchFamily="2" charset="-78"/>
              </a:rPr>
              <a:t>ڈاؤن لوڈنگ مکمل ہونے کے بعد، ایپ آپ کے موبائل میں انسٹال ہو چکی ہوگی۔</a:t>
            </a:r>
            <a:endParaRPr lang="en-US" altLang="en-US" sz="1867" dirty="0">
              <a:latin typeface="Jameel Noori Nastaleeq" panose="02000503000000000004" pitchFamily="2" charset="-78"/>
              <a:cs typeface="Jameel Noori Nastaleeq" panose="02000503000000000004" pitchFamily="2" charset="-78"/>
            </a:endParaRPr>
          </a:p>
          <a:p>
            <a:pPr algn="r" defTabSz="1219170" eaLnBrk="0" fontAlgn="base" hangingPunct="0">
              <a:spcBef>
                <a:spcPct val="0"/>
              </a:spcBef>
              <a:spcAft>
                <a:spcPct val="0"/>
              </a:spcAft>
            </a:pPr>
            <a:endParaRPr lang="en-US" altLang="en-US" sz="1867" dirty="0">
              <a:latin typeface="Jameel Noori Nastaleeq" panose="02000503000000000004" pitchFamily="2" charset="-78"/>
              <a:cs typeface="Jameel Noori Nastaleeq" panose="02000503000000000004" pitchFamily="2" charset="-78"/>
            </a:endParaRPr>
          </a:p>
        </p:txBody>
      </p:sp>
      <p:sp>
        <p:nvSpPr>
          <p:cNvPr id="15" name="Rectangle 10">
            <a:extLst>
              <a:ext uri="{FF2B5EF4-FFF2-40B4-BE49-F238E27FC236}">
                <a16:creationId xmlns:a16="http://schemas.microsoft.com/office/drawing/2014/main" id="{15E5BAEE-A6B7-4040-8DF5-EAAFCA8AD0A9}"/>
              </a:ext>
            </a:extLst>
          </p:cNvPr>
          <p:cNvSpPr>
            <a:spLocks noChangeArrowheads="1"/>
          </p:cNvSpPr>
          <p:nvPr/>
        </p:nvSpPr>
        <p:spPr bwMode="auto">
          <a:xfrm>
            <a:off x="2744566" y="-369332"/>
            <a:ext cx="24628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algn="r" defTabSz="1219170" eaLnBrk="0" fontAlgn="base" hangingPunct="0">
              <a:spcBef>
                <a:spcPct val="0"/>
              </a:spcBef>
              <a:spcAft>
                <a:spcPct val="0"/>
              </a:spcAft>
            </a:pPr>
            <a:br>
              <a:rPr lang="en-US" altLang="en-US" sz="1600">
                <a:solidFill>
                  <a:srgbClr val="FFFFFF"/>
                </a:solidFill>
                <a:latin typeface="Söhne"/>
              </a:rPr>
            </a:br>
            <a:endParaRPr lang="en-US" altLang="en-US" sz="2400">
              <a:latin typeface="Arial" panose="020B0604020202020204" pitchFamily="34" charset="0"/>
            </a:endParaRPr>
          </a:p>
        </p:txBody>
      </p:sp>
      <p:sp>
        <p:nvSpPr>
          <p:cNvPr id="16" name="Rectangle 11">
            <a:extLst>
              <a:ext uri="{FF2B5EF4-FFF2-40B4-BE49-F238E27FC236}">
                <a16:creationId xmlns:a16="http://schemas.microsoft.com/office/drawing/2014/main" id="{EE6A7FF3-1412-49CA-BA4C-512FAB1C3A31}"/>
              </a:ext>
            </a:extLst>
          </p:cNvPr>
          <p:cNvSpPr>
            <a:spLocks noChangeArrowheads="1"/>
          </p:cNvSpPr>
          <p:nvPr/>
        </p:nvSpPr>
        <p:spPr bwMode="auto">
          <a:xfrm>
            <a:off x="4110483" y="3666004"/>
            <a:ext cx="5012013" cy="697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algn="r" defTabSz="1219170" eaLnBrk="0" fontAlgn="base" hangingPunct="0">
              <a:spcBef>
                <a:spcPct val="0"/>
              </a:spcBef>
              <a:spcAft>
                <a:spcPct val="0"/>
              </a:spcAft>
            </a:pPr>
            <a:r>
              <a:rPr lang="ar-SA" altLang="en-US" sz="1867" dirty="0">
                <a:latin typeface="Jameel Noori Nastaleeq" panose="02000503000000000004" pitchFamily="2" charset="-78"/>
                <a:cs typeface="Jameel Noori Nastaleeq" panose="02000503000000000004" pitchFamily="2" charset="-78"/>
              </a:rPr>
              <a:t>اپنے موبائل کی ہوم اسکرین یا ایپ ڈراور میں "ٹیلیم کنیکٹ" ایپ کا آئیکن تلاش کریں۔</a:t>
            </a:r>
            <a:endParaRPr lang="en-US" altLang="en-US" sz="1867" dirty="0">
              <a:latin typeface="Jameel Noori Nastaleeq" panose="02000503000000000004" pitchFamily="2" charset="-78"/>
              <a:cs typeface="Jameel Noori Nastaleeq" panose="02000503000000000004" pitchFamily="2" charset="-78"/>
            </a:endParaRPr>
          </a:p>
          <a:p>
            <a:pPr algn="r" defTabSz="1219170" eaLnBrk="0" fontAlgn="base" hangingPunct="0">
              <a:spcBef>
                <a:spcPct val="0"/>
              </a:spcBef>
              <a:spcAft>
                <a:spcPct val="0"/>
              </a:spcAft>
            </a:pPr>
            <a:endParaRPr lang="en-US" altLang="en-US" sz="1867" dirty="0">
              <a:latin typeface="Arial" panose="020B0604020202020204" pitchFamily="34" charset="0"/>
            </a:endParaRPr>
          </a:p>
        </p:txBody>
      </p:sp>
      <p:sp>
        <p:nvSpPr>
          <p:cNvPr id="17" name="Rectangle 12">
            <a:extLst>
              <a:ext uri="{FF2B5EF4-FFF2-40B4-BE49-F238E27FC236}">
                <a16:creationId xmlns:a16="http://schemas.microsoft.com/office/drawing/2014/main" id="{EFD979E4-6F50-4CB7-BEFA-5C8D3ECC07E9}"/>
              </a:ext>
            </a:extLst>
          </p:cNvPr>
          <p:cNvSpPr>
            <a:spLocks noChangeArrowheads="1"/>
          </p:cNvSpPr>
          <p:nvPr/>
        </p:nvSpPr>
        <p:spPr bwMode="auto">
          <a:xfrm>
            <a:off x="3074766" y="-369332"/>
            <a:ext cx="24628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algn="r" defTabSz="1219170" eaLnBrk="0" fontAlgn="base" hangingPunct="0">
              <a:spcBef>
                <a:spcPct val="0"/>
              </a:spcBef>
              <a:spcAft>
                <a:spcPct val="0"/>
              </a:spcAft>
            </a:pPr>
            <a:br>
              <a:rPr lang="en-US" altLang="en-US" sz="1600">
                <a:solidFill>
                  <a:srgbClr val="FFFFFF"/>
                </a:solidFill>
                <a:latin typeface="Söhne"/>
              </a:rPr>
            </a:br>
            <a:endParaRPr lang="en-US" altLang="en-US" sz="2400">
              <a:latin typeface="Arial" panose="020B0604020202020204" pitchFamily="34" charset="0"/>
            </a:endParaRPr>
          </a:p>
        </p:txBody>
      </p:sp>
      <p:sp>
        <p:nvSpPr>
          <p:cNvPr id="18" name="Rectangle 13">
            <a:extLst>
              <a:ext uri="{FF2B5EF4-FFF2-40B4-BE49-F238E27FC236}">
                <a16:creationId xmlns:a16="http://schemas.microsoft.com/office/drawing/2014/main" id="{9F169953-F403-4895-AFCF-1C6123169103}"/>
              </a:ext>
            </a:extLst>
          </p:cNvPr>
          <p:cNvSpPr>
            <a:spLocks noChangeArrowheads="1"/>
          </p:cNvSpPr>
          <p:nvPr/>
        </p:nvSpPr>
        <p:spPr bwMode="auto">
          <a:xfrm>
            <a:off x="6478648" y="4266273"/>
            <a:ext cx="2636363" cy="697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algn="r" defTabSz="1219170" eaLnBrk="0" fontAlgn="base" hangingPunct="0">
              <a:spcBef>
                <a:spcPct val="0"/>
              </a:spcBef>
              <a:spcAft>
                <a:spcPct val="0"/>
              </a:spcAft>
            </a:pPr>
            <a:r>
              <a:rPr lang="ar-SA" altLang="en-US" sz="1867" dirty="0">
                <a:latin typeface="Jameel Noori Nastaleeq" panose="02000503000000000004" pitchFamily="2" charset="-78"/>
                <a:cs typeface="Jameel Noori Nastaleeq" panose="02000503000000000004" pitchFamily="2" charset="-78"/>
              </a:rPr>
              <a:t>آئیکن پر کلک کر کے ایپلیکیشن کو لانچ کریں۔</a:t>
            </a:r>
            <a:endParaRPr lang="en-US" altLang="en-US" sz="1867" dirty="0">
              <a:latin typeface="Jameel Noori Nastaleeq" panose="02000503000000000004" pitchFamily="2" charset="-78"/>
              <a:cs typeface="Jameel Noori Nastaleeq" panose="02000503000000000004" pitchFamily="2" charset="-78"/>
            </a:endParaRPr>
          </a:p>
          <a:p>
            <a:pPr algn="r" defTabSz="1219170" eaLnBrk="0" fontAlgn="base" hangingPunct="0">
              <a:spcBef>
                <a:spcPct val="0"/>
              </a:spcBef>
              <a:spcAft>
                <a:spcPct val="0"/>
              </a:spcAft>
            </a:pPr>
            <a:endParaRPr lang="en-US" altLang="en-US" sz="1867" dirty="0">
              <a:latin typeface="Arial" panose="020B0604020202020204" pitchFamily="34" charset="0"/>
            </a:endParaRPr>
          </a:p>
        </p:txBody>
      </p:sp>
      <p:sp>
        <p:nvSpPr>
          <p:cNvPr id="19" name="Rectangle 14">
            <a:extLst>
              <a:ext uri="{FF2B5EF4-FFF2-40B4-BE49-F238E27FC236}">
                <a16:creationId xmlns:a16="http://schemas.microsoft.com/office/drawing/2014/main" id="{377F20F6-E45D-4E8E-A460-6DAA5ED9CF70}"/>
              </a:ext>
            </a:extLst>
          </p:cNvPr>
          <p:cNvSpPr>
            <a:spLocks noChangeArrowheads="1"/>
          </p:cNvSpPr>
          <p:nvPr/>
        </p:nvSpPr>
        <p:spPr bwMode="auto">
          <a:xfrm>
            <a:off x="1461866" y="-369332"/>
            <a:ext cx="24628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algn="r" defTabSz="1219170" eaLnBrk="0" fontAlgn="base" hangingPunct="0">
              <a:spcBef>
                <a:spcPct val="0"/>
              </a:spcBef>
              <a:spcAft>
                <a:spcPct val="0"/>
              </a:spcAft>
            </a:pPr>
            <a:br>
              <a:rPr lang="en-US" altLang="en-US" sz="1600">
                <a:solidFill>
                  <a:srgbClr val="FFFFFF"/>
                </a:solidFill>
                <a:latin typeface="Söhne"/>
              </a:rPr>
            </a:br>
            <a:endParaRPr lang="en-US" altLang="en-US" sz="2400">
              <a:latin typeface="Arial" panose="020B0604020202020204" pitchFamily="34" charset="0"/>
            </a:endParaRPr>
          </a:p>
        </p:txBody>
      </p:sp>
      <p:sp>
        <p:nvSpPr>
          <p:cNvPr id="20" name="Rectangle 15">
            <a:extLst>
              <a:ext uri="{FF2B5EF4-FFF2-40B4-BE49-F238E27FC236}">
                <a16:creationId xmlns:a16="http://schemas.microsoft.com/office/drawing/2014/main" id="{5F5BCCD9-FDD4-4594-92CE-978F7D7F4703}"/>
              </a:ext>
            </a:extLst>
          </p:cNvPr>
          <p:cNvSpPr>
            <a:spLocks noChangeArrowheads="1"/>
          </p:cNvSpPr>
          <p:nvPr/>
        </p:nvSpPr>
        <p:spPr bwMode="auto">
          <a:xfrm>
            <a:off x="2575622" y="4773025"/>
            <a:ext cx="6581353" cy="697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algn="r" defTabSz="1219170" eaLnBrk="0" fontAlgn="base" hangingPunct="0">
              <a:spcBef>
                <a:spcPct val="0"/>
              </a:spcBef>
              <a:spcAft>
                <a:spcPct val="0"/>
              </a:spcAft>
            </a:pPr>
            <a:r>
              <a:rPr lang="ar-SA" altLang="en-US" sz="1867" dirty="0">
                <a:latin typeface="Jameel Noori Nastaleeq" panose="02000503000000000004" pitchFamily="2" charset="-78"/>
                <a:cs typeface="Jameel Noori Nastaleeq" panose="02000503000000000004" pitchFamily="2" charset="-78"/>
              </a:rPr>
              <a:t>اگر آپ نیا صارف ہیں تو براہ کرم ایک نیا اکاؤنٹ بنائیں۔ اگر آپ پہلے سے موجودہ صارف ہیں تو براہ کرم لاگ ان کریں۔</a:t>
            </a:r>
            <a:endParaRPr lang="en-US" altLang="en-US" sz="1867" dirty="0">
              <a:latin typeface="Jameel Noori Nastaleeq" panose="02000503000000000004" pitchFamily="2" charset="-78"/>
              <a:cs typeface="Jameel Noori Nastaleeq" panose="02000503000000000004" pitchFamily="2" charset="-78"/>
            </a:endParaRPr>
          </a:p>
          <a:p>
            <a:pPr algn="r" defTabSz="1219170" eaLnBrk="0" fontAlgn="base" hangingPunct="0">
              <a:spcBef>
                <a:spcPct val="0"/>
              </a:spcBef>
              <a:spcAft>
                <a:spcPct val="0"/>
              </a:spcAft>
            </a:pPr>
            <a:endParaRPr lang="en-US" altLang="en-US" sz="1867" dirty="0">
              <a:latin typeface="Arial" panose="020B0604020202020204" pitchFamily="34" charset="0"/>
            </a:endParaRPr>
          </a:p>
        </p:txBody>
      </p:sp>
      <p:sp>
        <p:nvSpPr>
          <p:cNvPr id="21" name="Rectangle 16">
            <a:extLst>
              <a:ext uri="{FF2B5EF4-FFF2-40B4-BE49-F238E27FC236}">
                <a16:creationId xmlns:a16="http://schemas.microsoft.com/office/drawing/2014/main" id="{ECA85702-FB5F-4A2B-A9BC-43F3E7718F36}"/>
              </a:ext>
            </a:extLst>
          </p:cNvPr>
          <p:cNvSpPr>
            <a:spLocks noChangeArrowheads="1"/>
          </p:cNvSpPr>
          <p:nvPr/>
        </p:nvSpPr>
        <p:spPr bwMode="auto">
          <a:xfrm>
            <a:off x="4255866" y="-369332"/>
            <a:ext cx="24628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algn="r" defTabSz="1219170" eaLnBrk="0" fontAlgn="base" hangingPunct="0">
              <a:spcBef>
                <a:spcPct val="0"/>
              </a:spcBef>
              <a:spcAft>
                <a:spcPct val="0"/>
              </a:spcAft>
            </a:pPr>
            <a:br>
              <a:rPr lang="en-US" altLang="en-US" sz="1600">
                <a:solidFill>
                  <a:srgbClr val="FFFFFF"/>
                </a:solidFill>
                <a:latin typeface="Söhne"/>
              </a:rPr>
            </a:br>
            <a:endParaRPr lang="en-US" altLang="en-US" sz="2400">
              <a:latin typeface="Arial" panose="020B0604020202020204" pitchFamily="34" charset="0"/>
            </a:endParaRPr>
          </a:p>
        </p:txBody>
      </p:sp>
      <p:sp>
        <p:nvSpPr>
          <p:cNvPr id="22" name="Rectangle 17">
            <a:extLst>
              <a:ext uri="{FF2B5EF4-FFF2-40B4-BE49-F238E27FC236}">
                <a16:creationId xmlns:a16="http://schemas.microsoft.com/office/drawing/2014/main" id="{BCD0B82F-CCE3-4E78-90B7-24AAE56BF056}"/>
              </a:ext>
            </a:extLst>
          </p:cNvPr>
          <p:cNvSpPr>
            <a:spLocks noChangeArrowheads="1"/>
          </p:cNvSpPr>
          <p:nvPr/>
        </p:nvSpPr>
        <p:spPr bwMode="auto">
          <a:xfrm>
            <a:off x="3202835" y="5251219"/>
            <a:ext cx="5965736" cy="697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algn="r" defTabSz="1219170" eaLnBrk="0" fontAlgn="base" hangingPunct="0">
              <a:spcBef>
                <a:spcPct val="0"/>
              </a:spcBef>
              <a:spcAft>
                <a:spcPct val="0"/>
              </a:spcAft>
            </a:pPr>
            <a:r>
              <a:rPr lang="ar-SA" altLang="en-US" sz="1867" dirty="0">
                <a:latin typeface="Jameel Noori Nastaleeq" panose="02000503000000000004" pitchFamily="2" charset="-78"/>
                <a:cs typeface="Jameel Noori Nastaleeq" panose="02000503000000000004" pitchFamily="2" charset="-78"/>
              </a:rPr>
              <a:t>مزید معلومات کے لیے ہماری ویب سائٹ پر وزٹ کریں۔</a:t>
            </a:r>
            <a:r>
              <a:rPr lang="en-US" sz="1867" dirty="0">
                <a:hlinkClick r:id="rId5"/>
              </a:rPr>
              <a:t> </a:t>
            </a:r>
            <a:r>
              <a:rPr lang="en-US" sz="1867" dirty="0">
                <a:latin typeface="Fira Sans Extra Condensed" panose="020B0604020202020204" charset="0"/>
                <a:hlinkClick r:id="rId5"/>
              </a:rPr>
              <a:t>www.taleemfinance.com</a:t>
            </a:r>
            <a:endParaRPr lang="en-US" altLang="en-US" sz="1867" dirty="0">
              <a:latin typeface="Fira Sans Extra Condensed" panose="020B0604020202020204" charset="0"/>
              <a:cs typeface="Jameel Noori Nastaleeq" panose="02000503000000000004" pitchFamily="2" charset="-78"/>
            </a:endParaRPr>
          </a:p>
          <a:p>
            <a:pPr algn="r" defTabSz="1219170" eaLnBrk="0" fontAlgn="base" hangingPunct="0">
              <a:spcBef>
                <a:spcPct val="0"/>
              </a:spcBef>
              <a:spcAft>
                <a:spcPct val="0"/>
              </a:spcAft>
            </a:pPr>
            <a:r>
              <a:rPr lang="en-US" altLang="en-US" sz="1867" dirty="0">
                <a:latin typeface="Arial" panose="020B0604020202020204" pitchFamily="34" charset="0"/>
              </a:rPr>
              <a:t> </a:t>
            </a:r>
          </a:p>
        </p:txBody>
      </p:sp>
      <p:sp>
        <p:nvSpPr>
          <p:cNvPr id="23" name="Rectangle 18">
            <a:extLst>
              <a:ext uri="{FF2B5EF4-FFF2-40B4-BE49-F238E27FC236}">
                <a16:creationId xmlns:a16="http://schemas.microsoft.com/office/drawing/2014/main" id="{C7E1AF23-DEAB-456F-B215-8441635A1F04}"/>
              </a:ext>
            </a:extLst>
          </p:cNvPr>
          <p:cNvSpPr>
            <a:spLocks noChangeArrowheads="1"/>
          </p:cNvSpPr>
          <p:nvPr/>
        </p:nvSpPr>
        <p:spPr bwMode="auto">
          <a:xfrm>
            <a:off x="1900017" y="-348869"/>
            <a:ext cx="24628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algn="r" defTabSz="1219170" eaLnBrk="0" fontAlgn="base" hangingPunct="0">
              <a:spcBef>
                <a:spcPct val="0"/>
              </a:spcBef>
              <a:spcAft>
                <a:spcPct val="0"/>
              </a:spcAft>
            </a:pPr>
            <a:br>
              <a:rPr lang="en-US" altLang="en-US" sz="1600">
                <a:solidFill>
                  <a:srgbClr val="FFFFFF"/>
                </a:solidFill>
                <a:latin typeface="Söhne"/>
              </a:rPr>
            </a:br>
            <a:endParaRPr lang="en-US" altLang="en-US" sz="2400">
              <a:latin typeface="Arial" panose="020B0604020202020204" pitchFamily="34" charset="0"/>
            </a:endParaRPr>
          </a:p>
        </p:txBody>
      </p:sp>
    </p:spTree>
    <p:extLst>
      <p:ext uri="{BB962C8B-B14F-4D97-AF65-F5344CB8AC3E}">
        <p14:creationId xmlns:p14="http://schemas.microsoft.com/office/powerpoint/2010/main" val="343482557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23"/>
                                        </p:tgtEl>
                                        <p:attrNameLst>
                                          <p:attrName>style.visibility</p:attrName>
                                        </p:attrNameLst>
                                      </p:cBhvr>
                                      <p:to>
                                        <p:strVal val="visible"/>
                                      </p:to>
                                    </p:set>
                                    <p:anim calcmode="lin" valueType="num">
                                      <p:cBhvr additive="base">
                                        <p:cTn id="7" dur="800"/>
                                        <p:tgtEl>
                                          <p:spTgt spid="1323"/>
                                        </p:tgtEl>
                                        <p:attrNameLst>
                                          <p:attrName>ppt_y</p:attrName>
                                        </p:attrNameLst>
                                      </p:cBhvr>
                                      <p:tavLst>
                                        <p:tav tm="0">
                                          <p:val>
                                            <p:strVal val="#ppt_y+1"/>
                                          </p:val>
                                        </p:tav>
                                        <p:tav tm="100000">
                                          <p:val>
                                            <p:strVal val="#ppt_y"/>
                                          </p:val>
                                        </p:tav>
                                      </p:tavLst>
                                    </p:anim>
                                  </p:childTnLst>
                                </p:cTn>
                              </p:par>
                            </p:childTnLst>
                          </p:cTn>
                        </p:par>
                        <p:par>
                          <p:cTn id="8" fill="hold">
                            <p:stCondLst>
                              <p:cond delay="800"/>
                            </p:stCondLst>
                            <p:childTnLst>
                              <p:par>
                                <p:cTn id="9" presetID="8" presetClass="emph" presetSubtype="0" fill="hold" nodeType="afterEffect">
                                  <p:stCondLst>
                                    <p:cond delay="0"/>
                                  </p:stCondLst>
                                  <p:childTnLst>
                                    <p:animRot by="-21600000">
                                      <p:cBhvr>
                                        <p:cTn id="10" dur="800" fill="hold"/>
                                        <p:tgtEl>
                                          <p:spTgt spid="1352"/>
                                        </p:tgtEl>
                                        <p:attrNameLst>
                                          <p:attrName>r</p:attrName>
                                        </p:attrNameLst>
                                      </p:cBhvr>
                                    </p:animRot>
                                  </p:childTnLst>
                                </p:cTn>
                              </p:par>
                              <p:par>
                                <p:cTn id="11" presetID="8" presetClass="emph" presetSubtype="0" fill="hold" nodeType="withEffect">
                                  <p:stCondLst>
                                    <p:cond delay="0"/>
                                  </p:stCondLst>
                                  <p:childTnLst>
                                    <p:animRot by="-21600000">
                                      <p:cBhvr>
                                        <p:cTn id="12" dur="800" fill="hold"/>
                                        <p:tgtEl>
                                          <p:spTgt spid="135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58"/>
        <p:cNvGrpSpPr/>
        <p:nvPr/>
      </p:nvGrpSpPr>
      <p:grpSpPr>
        <a:xfrm>
          <a:off x="0" y="0"/>
          <a:ext cx="0" cy="0"/>
          <a:chOff x="0" y="0"/>
          <a:chExt cx="0" cy="0"/>
        </a:xfrm>
      </p:grpSpPr>
      <p:sp>
        <p:nvSpPr>
          <p:cNvPr id="1359" name="Google Shape;1359;p72"/>
          <p:cNvSpPr txBox="1">
            <a:spLocks noGrp="1"/>
          </p:cNvSpPr>
          <p:nvPr>
            <p:ph type="title"/>
          </p:nvPr>
        </p:nvSpPr>
        <p:spPr>
          <a:xfrm rot="625">
            <a:off x="3119755" y="454706"/>
            <a:ext cx="1304501" cy="751585"/>
          </a:xfrm>
          <a:prstGeom prst="rect">
            <a:avLst/>
          </a:prstGeom>
        </p:spPr>
        <p:txBody>
          <a:bodyPr spcFirstLastPara="1" vert="horz" wrap="square" lIns="121900" tIns="121900" rIns="121900" bIns="121900" rtlCol="0" anchor="ctr" anchorCtr="0">
            <a:noAutofit/>
          </a:bodyPr>
          <a:lstStyle/>
          <a:p>
            <a:pPr lvl="0"/>
            <a:r>
              <a:rPr lang="ur-PK" b="1" dirty="0">
                <a:latin typeface="Jameel Noori Nastaleeq" panose="02000503000000000004" pitchFamily="2" charset="-78"/>
                <a:cs typeface="Jameel Noori Nastaleeq" panose="02000503000000000004" pitchFamily="2" charset="-78"/>
              </a:rPr>
              <a:t>تعارف</a:t>
            </a:r>
            <a:endParaRPr sz="3200" b="1" dirty="0">
              <a:latin typeface="Jameel Noori Nastaleeq" panose="02000503000000000004" pitchFamily="2" charset="-78"/>
              <a:cs typeface="Jameel Noori Nastaleeq" panose="02000503000000000004" pitchFamily="2" charset="-78"/>
            </a:endParaRPr>
          </a:p>
        </p:txBody>
      </p:sp>
      <p:sp>
        <p:nvSpPr>
          <p:cNvPr id="1368" name="Google Shape;1368;p72"/>
          <p:cNvSpPr txBox="1">
            <a:spLocks noGrp="1"/>
          </p:cNvSpPr>
          <p:nvPr>
            <p:ph type="subTitle" idx="1"/>
          </p:nvPr>
        </p:nvSpPr>
        <p:spPr>
          <a:xfrm>
            <a:off x="1843990" y="2274866"/>
            <a:ext cx="2721949" cy="1633785"/>
          </a:xfrm>
          <a:prstGeom prst="rect">
            <a:avLst/>
          </a:prstGeom>
        </p:spPr>
        <p:txBody>
          <a:bodyPr spcFirstLastPara="1" vert="horz" wrap="square" lIns="121900" tIns="121900" rIns="121900" bIns="121900" rtlCol="0" anchor="ctr" anchorCtr="0">
            <a:noAutofit/>
          </a:bodyPr>
          <a:lstStyle/>
          <a:p>
            <a:pPr marL="0" indent="0">
              <a:spcAft>
                <a:spcPts val="1600"/>
              </a:spcAft>
            </a:pPr>
            <a:r>
              <a:rPr lang="en-GB" dirty="0">
                <a:solidFill>
                  <a:schemeClr val="bg1"/>
                </a:solidFill>
                <a:latin typeface="Fira Sans Extra Condensed" panose="020B0604020202020204" charset="0"/>
              </a:rPr>
              <a:t>You can give here a brief description of the topic you want to talk about. For example, if you want to talk about Mercury, you can say that it’s the smallest planet in the entire Solar System</a:t>
            </a:r>
          </a:p>
        </p:txBody>
      </p:sp>
      <p:grpSp>
        <p:nvGrpSpPr>
          <p:cNvPr id="1360" name="Google Shape;1360;p72"/>
          <p:cNvGrpSpPr/>
          <p:nvPr/>
        </p:nvGrpSpPr>
        <p:grpSpPr>
          <a:xfrm>
            <a:off x="427154" y="671465"/>
            <a:ext cx="9793751" cy="5370376"/>
            <a:chOff x="1041279" y="1154218"/>
            <a:chExt cx="7036128" cy="4511604"/>
          </a:xfrm>
        </p:grpSpPr>
        <p:sp>
          <p:nvSpPr>
            <p:cNvPr id="1361" name="Google Shape;1361;p72"/>
            <p:cNvSpPr/>
            <p:nvPr/>
          </p:nvSpPr>
          <p:spPr>
            <a:xfrm>
              <a:off x="1041279" y="1857655"/>
              <a:ext cx="6649524" cy="3808167"/>
            </a:xfrm>
            <a:prstGeom prst="roundRect">
              <a:avLst>
                <a:gd name="adj" fmla="val 5555"/>
              </a:avLst>
            </a:prstGeom>
            <a:gradFill>
              <a:gsLst>
                <a:gs pos="0">
                  <a:schemeClr val="lt1"/>
                </a:gs>
                <a:gs pos="100000">
                  <a:srgbClr val="F9F8FF">
                    <a:alpha val="86666"/>
                  </a:srgbClr>
                </a:gs>
              </a:gsLst>
              <a:lin ang="5400700" scaled="0"/>
            </a:gradFill>
            <a:ln>
              <a:noFill/>
            </a:ln>
            <a:effectLst>
              <a:outerShdw blurRad="57150" dist="47625" dir="5460000" algn="bl" rotWithShape="0">
                <a:schemeClr val="dk1">
                  <a:alpha val="22000"/>
                </a:schemeClr>
              </a:outerShdw>
            </a:effectLst>
          </p:spPr>
          <p:txBody>
            <a:bodyPr spcFirstLastPara="1" wrap="square" lIns="121900" tIns="121900" rIns="121900" bIns="121900" anchor="ctr" anchorCtr="0">
              <a:noAutofit/>
            </a:bodyPr>
            <a:lstStyle/>
            <a:p>
              <a:endParaRPr sz="2400" dirty="0">
                <a:latin typeface="Fira Sans Extra Condensed" panose="020B0604020202020204" charset="0"/>
              </a:endParaRPr>
            </a:p>
          </p:txBody>
        </p:sp>
        <p:grpSp>
          <p:nvGrpSpPr>
            <p:cNvPr id="1362" name="Google Shape;1362;p72"/>
            <p:cNvGrpSpPr/>
            <p:nvPr/>
          </p:nvGrpSpPr>
          <p:grpSpPr>
            <a:xfrm>
              <a:off x="4772927" y="1154218"/>
              <a:ext cx="3304480" cy="193149"/>
              <a:chOff x="-1800969" y="2956308"/>
              <a:chExt cx="4491001" cy="262500"/>
            </a:xfrm>
          </p:grpSpPr>
          <p:sp>
            <p:nvSpPr>
              <p:cNvPr id="1363" name="Google Shape;1363;p72"/>
              <p:cNvSpPr/>
              <p:nvPr/>
            </p:nvSpPr>
            <p:spPr>
              <a:xfrm>
                <a:off x="-1800969" y="2956308"/>
                <a:ext cx="4491001" cy="262500"/>
              </a:xfrm>
              <a:prstGeom prst="roundRect">
                <a:avLst>
                  <a:gd name="adj" fmla="val 50000"/>
                </a:avLst>
              </a:prstGeom>
              <a:solidFill>
                <a:schemeClr val="dk2"/>
              </a:solidFill>
              <a:ln w="9525" cap="flat" cmpd="sng">
                <a:solidFill>
                  <a:srgbClr val="D2D6FF"/>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endParaRPr sz="2400" dirty="0">
                  <a:latin typeface="Fira Sans Extra Condensed" panose="020B0604020202020204" charset="0"/>
                </a:endParaRPr>
              </a:p>
            </p:txBody>
          </p:sp>
          <p:grpSp>
            <p:nvGrpSpPr>
              <p:cNvPr id="1364" name="Google Shape;1364;p72"/>
              <p:cNvGrpSpPr/>
              <p:nvPr/>
            </p:nvGrpSpPr>
            <p:grpSpPr>
              <a:xfrm rot="10800000" flipH="1">
                <a:off x="-1574342" y="3040560"/>
                <a:ext cx="429324" cy="94005"/>
                <a:chOff x="3710891" y="-1826032"/>
                <a:chExt cx="431655" cy="94506"/>
              </a:xfrm>
            </p:grpSpPr>
            <p:sp>
              <p:nvSpPr>
                <p:cNvPr id="1365" name="Google Shape;1365;p72"/>
                <p:cNvSpPr/>
                <p:nvPr/>
              </p:nvSpPr>
              <p:spPr>
                <a:xfrm>
                  <a:off x="3710891" y="-1826032"/>
                  <a:ext cx="94500" cy="94500"/>
                </a:xfrm>
                <a:prstGeom prst="ellipse">
                  <a:avLst/>
                </a:prstGeom>
                <a:solidFill>
                  <a:schemeClr val="accent2"/>
                </a:solidFill>
                <a:ln>
                  <a:noFill/>
                </a:ln>
                <a:effectLst>
                  <a:outerShdw blurRad="57150" dist="19050" dir="5400000" algn="bl" rotWithShape="0">
                    <a:srgbClr val="5352EE">
                      <a:alpha val="50000"/>
                    </a:srgbClr>
                  </a:outerShdw>
                </a:effectLst>
              </p:spPr>
              <p:txBody>
                <a:bodyPr spcFirstLastPara="1" wrap="square" lIns="121900" tIns="121900" rIns="121900" bIns="121900" anchor="ctr" anchorCtr="0">
                  <a:noAutofit/>
                </a:bodyPr>
                <a:lstStyle/>
                <a:p>
                  <a:endParaRPr sz="2400">
                    <a:latin typeface="Fira Sans Extra Condensed" panose="020B0604020202020204" charset="0"/>
                  </a:endParaRPr>
                </a:p>
              </p:txBody>
            </p:sp>
            <p:sp>
              <p:nvSpPr>
                <p:cNvPr id="1366" name="Google Shape;1366;p72"/>
                <p:cNvSpPr/>
                <p:nvPr/>
              </p:nvSpPr>
              <p:spPr>
                <a:xfrm>
                  <a:off x="3879467" y="-1826025"/>
                  <a:ext cx="94498" cy="94499"/>
                </a:xfrm>
                <a:prstGeom prst="ellipse">
                  <a:avLst/>
                </a:prstGeom>
                <a:solidFill>
                  <a:schemeClr val="accent4"/>
                </a:solidFill>
                <a:ln>
                  <a:noFill/>
                </a:ln>
                <a:effectLst>
                  <a:outerShdw blurRad="57150" dist="19050" dir="5400000" algn="bl" rotWithShape="0">
                    <a:srgbClr val="5352EE">
                      <a:alpha val="50000"/>
                    </a:srgbClr>
                  </a:outerShdw>
                </a:effectLst>
              </p:spPr>
              <p:txBody>
                <a:bodyPr spcFirstLastPara="1" wrap="square" lIns="121900" tIns="121900" rIns="121900" bIns="121900" anchor="ctr" anchorCtr="0">
                  <a:noAutofit/>
                </a:bodyPr>
                <a:lstStyle/>
                <a:p>
                  <a:endParaRPr sz="2400">
                    <a:latin typeface="Fira Sans Extra Condensed" panose="020B0604020202020204" charset="0"/>
                  </a:endParaRPr>
                </a:p>
              </p:txBody>
            </p:sp>
            <p:sp>
              <p:nvSpPr>
                <p:cNvPr id="1367" name="Google Shape;1367;p72"/>
                <p:cNvSpPr/>
                <p:nvPr/>
              </p:nvSpPr>
              <p:spPr>
                <a:xfrm>
                  <a:off x="4048046" y="-1826027"/>
                  <a:ext cx="94500" cy="94498"/>
                </a:xfrm>
                <a:prstGeom prst="ellipse">
                  <a:avLst/>
                </a:prstGeom>
                <a:solidFill>
                  <a:schemeClr val="lt1"/>
                </a:solidFill>
                <a:ln>
                  <a:noFill/>
                </a:ln>
                <a:effectLst>
                  <a:outerShdw blurRad="57150" dist="19050" dir="5400000" algn="bl" rotWithShape="0">
                    <a:srgbClr val="5352EE">
                      <a:alpha val="50000"/>
                    </a:srgbClr>
                  </a:outerShdw>
                </a:effectLst>
              </p:spPr>
              <p:txBody>
                <a:bodyPr spcFirstLastPara="1" wrap="square" lIns="121900" tIns="121900" rIns="121900" bIns="121900" anchor="ctr" anchorCtr="0">
                  <a:noAutofit/>
                </a:bodyPr>
                <a:lstStyle/>
                <a:p>
                  <a:endParaRPr sz="2400" dirty="0">
                    <a:latin typeface="Fira Sans Extra Condensed" panose="020B0604020202020204" charset="0"/>
                  </a:endParaRPr>
                </a:p>
              </p:txBody>
            </p:sp>
          </p:grpSp>
        </p:grpSp>
      </p:grpSp>
      <p:grpSp>
        <p:nvGrpSpPr>
          <p:cNvPr id="1369" name="Google Shape;1369;p72"/>
          <p:cNvGrpSpPr/>
          <p:nvPr/>
        </p:nvGrpSpPr>
        <p:grpSpPr>
          <a:xfrm>
            <a:off x="8180693" y="5342667"/>
            <a:ext cx="1769396" cy="924893"/>
            <a:chOff x="1451727" y="1370811"/>
            <a:chExt cx="1327047" cy="693670"/>
          </a:xfrm>
        </p:grpSpPr>
        <p:sp>
          <p:nvSpPr>
            <p:cNvPr id="1370" name="Google Shape;1370;p72"/>
            <p:cNvSpPr/>
            <p:nvPr/>
          </p:nvSpPr>
          <p:spPr>
            <a:xfrm>
              <a:off x="1451727" y="1370811"/>
              <a:ext cx="1327047" cy="693670"/>
            </a:xfrm>
            <a:custGeom>
              <a:avLst/>
              <a:gdLst/>
              <a:ahLst/>
              <a:cxnLst/>
              <a:rect l="l" t="t" r="r" b="b"/>
              <a:pathLst>
                <a:path w="105363" h="55075" extrusionOk="0">
                  <a:moveTo>
                    <a:pt x="7413" y="0"/>
                  </a:moveTo>
                  <a:cubicBezTo>
                    <a:pt x="3320" y="0"/>
                    <a:pt x="0" y="3320"/>
                    <a:pt x="0" y="7397"/>
                  </a:cubicBezTo>
                  <a:lnTo>
                    <a:pt x="0" y="47678"/>
                  </a:lnTo>
                  <a:cubicBezTo>
                    <a:pt x="0" y="51755"/>
                    <a:pt x="3320" y="55074"/>
                    <a:pt x="7413" y="55074"/>
                  </a:cubicBezTo>
                  <a:lnTo>
                    <a:pt x="97950" y="55074"/>
                  </a:lnTo>
                  <a:cubicBezTo>
                    <a:pt x="102045" y="55074"/>
                    <a:pt x="105363" y="51755"/>
                    <a:pt x="105363" y="47678"/>
                  </a:cubicBezTo>
                  <a:lnTo>
                    <a:pt x="105363" y="7397"/>
                  </a:lnTo>
                  <a:cubicBezTo>
                    <a:pt x="105363" y="3320"/>
                    <a:pt x="102045" y="0"/>
                    <a:pt x="97950" y="0"/>
                  </a:cubicBezTo>
                  <a:close/>
                </a:path>
              </a:pathLst>
            </a:custGeom>
            <a:gradFill>
              <a:gsLst>
                <a:gs pos="0">
                  <a:schemeClr val="lt1"/>
                </a:gs>
                <a:gs pos="100000">
                  <a:srgbClr val="66BEE9">
                    <a:alpha val="34509"/>
                  </a:srgbClr>
                </a:gs>
              </a:gsLst>
              <a:lin ang="5400012" scaled="0"/>
            </a:gradFill>
            <a:ln>
              <a:noFill/>
            </a:ln>
            <a:effectLst>
              <a:outerShdw blurRad="57150" dist="19050" dir="5400000" algn="bl" rotWithShape="0">
                <a:schemeClr val="dk1">
                  <a:alpha val="15000"/>
                </a:schemeClr>
              </a:outerShdw>
            </a:effectLst>
          </p:spPr>
          <p:txBody>
            <a:bodyPr spcFirstLastPara="1" wrap="square" lIns="121900" tIns="121900" rIns="121900" bIns="121900" anchor="ctr" anchorCtr="0">
              <a:noAutofit/>
            </a:bodyPr>
            <a:lstStyle/>
            <a:p>
              <a:endParaRPr sz="2400">
                <a:latin typeface="Fira Sans Extra Condensed" panose="020B0604020202020204" charset="0"/>
              </a:endParaRPr>
            </a:p>
          </p:txBody>
        </p:sp>
        <p:sp>
          <p:nvSpPr>
            <p:cNvPr id="1371" name="Google Shape;1371;p72"/>
            <p:cNvSpPr/>
            <p:nvPr/>
          </p:nvSpPr>
          <p:spPr>
            <a:xfrm>
              <a:off x="1897124" y="1552443"/>
              <a:ext cx="746077" cy="85104"/>
            </a:xfrm>
            <a:custGeom>
              <a:avLst/>
              <a:gdLst/>
              <a:ahLst/>
              <a:cxnLst/>
              <a:rect l="l" t="t" r="r" b="b"/>
              <a:pathLst>
                <a:path w="59236" h="6757" extrusionOk="0">
                  <a:moveTo>
                    <a:pt x="1786" y="0"/>
                  </a:moveTo>
                  <a:cubicBezTo>
                    <a:pt x="792" y="0"/>
                    <a:pt x="0" y="809"/>
                    <a:pt x="0" y="1786"/>
                  </a:cubicBezTo>
                  <a:lnTo>
                    <a:pt x="0" y="4971"/>
                  </a:lnTo>
                  <a:cubicBezTo>
                    <a:pt x="0" y="5964"/>
                    <a:pt x="792" y="6757"/>
                    <a:pt x="1786" y="6757"/>
                  </a:cubicBezTo>
                  <a:lnTo>
                    <a:pt x="57432" y="6757"/>
                  </a:lnTo>
                  <a:cubicBezTo>
                    <a:pt x="58426" y="6757"/>
                    <a:pt x="59235" y="5964"/>
                    <a:pt x="59235" y="4971"/>
                  </a:cubicBezTo>
                  <a:lnTo>
                    <a:pt x="59235" y="1786"/>
                  </a:lnTo>
                  <a:cubicBezTo>
                    <a:pt x="59235" y="809"/>
                    <a:pt x="58426" y="0"/>
                    <a:pt x="57432" y="0"/>
                  </a:cubicBezTo>
                  <a:close/>
                </a:path>
              </a:pathLst>
            </a:custGeom>
            <a:solidFill>
              <a:schemeClr val="lt1"/>
            </a:solidFill>
            <a:ln>
              <a:noFill/>
            </a:ln>
            <a:effectLst>
              <a:outerShdw blurRad="57150" dist="19050" dir="5400000" algn="bl" rotWithShape="0">
                <a:schemeClr val="dk1">
                  <a:alpha val="15000"/>
                </a:schemeClr>
              </a:outerShdw>
            </a:effectLst>
          </p:spPr>
          <p:txBody>
            <a:bodyPr spcFirstLastPara="1" wrap="square" lIns="121900" tIns="121900" rIns="121900" bIns="121900" anchor="ctr" anchorCtr="0">
              <a:noAutofit/>
            </a:bodyPr>
            <a:lstStyle/>
            <a:p>
              <a:endParaRPr sz="2400">
                <a:latin typeface="Fira Sans Extra Condensed" panose="020B0604020202020204" charset="0"/>
              </a:endParaRPr>
            </a:p>
          </p:txBody>
        </p:sp>
        <p:sp>
          <p:nvSpPr>
            <p:cNvPr id="1372" name="Google Shape;1372;p72"/>
            <p:cNvSpPr/>
            <p:nvPr/>
          </p:nvSpPr>
          <p:spPr>
            <a:xfrm>
              <a:off x="1897124" y="1797731"/>
              <a:ext cx="746077" cy="85117"/>
            </a:xfrm>
            <a:custGeom>
              <a:avLst/>
              <a:gdLst/>
              <a:ahLst/>
              <a:cxnLst/>
              <a:rect l="l" t="t" r="r" b="b"/>
              <a:pathLst>
                <a:path w="59236" h="6758" extrusionOk="0">
                  <a:moveTo>
                    <a:pt x="1786" y="1"/>
                  </a:moveTo>
                  <a:cubicBezTo>
                    <a:pt x="792" y="1"/>
                    <a:pt x="0" y="809"/>
                    <a:pt x="0" y="1786"/>
                  </a:cubicBezTo>
                  <a:lnTo>
                    <a:pt x="0" y="4971"/>
                  </a:lnTo>
                  <a:cubicBezTo>
                    <a:pt x="0" y="5965"/>
                    <a:pt x="792" y="6757"/>
                    <a:pt x="1786" y="6757"/>
                  </a:cubicBezTo>
                  <a:lnTo>
                    <a:pt x="57432" y="6757"/>
                  </a:lnTo>
                  <a:cubicBezTo>
                    <a:pt x="58426" y="6757"/>
                    <a:pt x="59235" y="5965"/>
                    <a:pt x="59235" y="4971"/>
                  </a:cubicBezTo>
                  <a:lnTo>
                    <a:pt x="59235" y="1786"/>
                  </a:lnTo>
                  <a:cubicBezTo>
                    <a:pt x="59235" y="809"/>
                    <a:pt x="58426" y="1"/>
                    <a:pt x="57432" y="1"/>
                  </a:cubicBezTo>
                  <a:close/>
                </a:path>
              </a:pathLst>
            </a:custGeom>
            <a:solidFill>
              <a:schemeClr val="lt1"/>
            </a:solidFill>
            <a:ln>
              <a:noFill/>
            </a:ln>
            <a:effectLst>
              <a:outerShdw blurRad="57150" dist="19050" dir="5400000" algn="bl" rotWithShape="0">
                <a:schemeClr val="dk1">
                  <a:alpha val="15000"/>
                </a:schemeClr>
              </a:outerShdw>
            </a:effectLst>
          </p:spPr>
          <p:txBody>
            <a:bodyPr spcFirstLastPara="1" wrap="square" lIns="121900" tIns="121900" rIns="121900" bIns="121900" anchor="ctr" anchorCtr="0">
              <a:noAutofit/>
            </a:bodyPr>
            <a:lstStyle/>
            <a:p>
              <a:endParaRPr sz="2400">
                <a:latin typeface="Fira Sans Extra Condensed" panose="020B0604020202020204" charset="0"/>
              </a:endParaRPr>
            </a:p>
          </p:txBody>
        </p:sp>
        <p:sp>
          <p:nvSpPr>
            <p:cNvPr id="1373" name="Google Shape;1373;p72"/>
            <p:cNvSpPr/>
            <p:nvPr/>
          </p:nvSpPr>
          <p:spPr>
            <a:xfrm>
              <a:off x="1587325" y="1506409"/>
              <a:ext cx="177401" cy="177174"/>
            </a:xfrm>
            <a:custGeom>
              <a:avLst/>
              <a:gdLst/>
              <a:ahLst/>
              <a:cxnLst/>
              <a:rect l="l" t="t" r="r" b="b"/>
              <a:pathLst>
                <a:path w="14085" h="14067" extrusionOk="0">
                  <a:moveTo>
                    <a:pt x="3588" y="0"/>
                  </a:moveTo>
                  <a:cubicBezTo>
                    <a:pt x="1618" y="0"/>
                    <a:pt x="0" y="1600"/>
                    <a:pt x="0" y="3588"/>
                  </a:cubicBezTo>
                  <a:lnTo>
                    <a:pt x="0" y="10479"/>
                  </a:lnTo>
                  <a:cubicBezTo>
                    <a:pt x="0" y="12467"/>
                    <a:pt x="1618" y="14067"/>
                    <a:pt x="3588" y="14067"/>
                  </a:cubicBezTo>
                  <a:lnTo>
                    <a:pt x="10496" y="14067"/>
                  </a:lnTo>
                  <a:cubicBezTo>
                    <a:pt x="12467" y="14067"/>
                    <a:pt x="14085" y="12467"/>
                    <a:pt x="14085" y="10479"/>
                  </a:cubicBezTo>
                  <a:lnTo>
                    <a:pt x="14085" y="3588"/>
                  </a:lnTo>
                  <a:cubicBezTo>
                    <a:pt x="14085" y="1600"/>
                    <a:pt x="12467" y="0"/>
                    <a:pt x="10496" y="0"/>
                  </a:cubicBezTo>
                  <a:close/>
                </a:path>
              </a:pathLst>
            </a:custGeom>
            <a:solidFill>
              <a:schemeClr val="lt1"/>
            </a:solidFill>
            <a:ln>
              <a:noFill/>
            </a:ln>
            <a:effectLst>
              <a:outerShdw blurRad="57150" dist="19050" dir="5400000" algn="bl" rotWithShape="0">
                <a:schemeClr val="dk1">
                  <a:alpha val="15000"/>
                </a:schemeClr>
              </a:outerShdw>
            </a:effectLst>
          </p:spPr>
          <p:txBody>
            <a:bodyPr spcFirstLastPara="1" wrap="square" lIns="121900" tIns="121900" rIns="121900" bIns="121900" anchor="ctr" anchorCtr="0">
              <a:noAutofit/>
            </a:bodyPr>
            <a:lstStyle/>
            <a:p>
              <a:endParaRPr sz="2400">
                <a:latin typeface="Fira Sans Extra Condensed" panose="020B0604020202020204" charset="0"/>
              </a:endParaRPr>
            </a:p>
          </p:txBody>
        </p:sp>
        <p:sp>
          <p:nvSpPr>
            <p:cNvPr id="1374" name="Google Shape;1374;p72"/>
            <p:cNvSpPr/>
            <p:nvPr/>
          </p:nvSpPr>
          <p:spPr>
            <a:xfrm>
              <a:off x="1587325" y="1751696"/>
              <a:ext cx="177401" cy="177186"/>
            </a:xfrm>
            <a:custGeom>
              <a:avLst/>
              <a:gdLst/>
              <a:ahLst/>
              <a:cxnLst/>
              <a:rect l="l" t="t" r="r" b="b"/>
              <a:pathLst>
                <a:path w="14085" h="14068" extrusionOk="0">
                  <a:moveTo>
                    <a:pt x="3588" y="0"/>
                  </a:moveTo>
                  <a:cubicBezTo>
                    <a:pt x="1618" y="0"/>
                    <a:pt x="0" y="1600"/>
                    <a:pt x="0" y="3588"/>
                  </a:cubicBezTo>
                  <a:lnTo>
                    <a:pt x="0" y="10479"/>
                  </a:lnTo>
                  <a:cubicBezTo>
                    <a:pt x="0" y="12467"/>
                    <a:pt x="1618" y="14067"/>
                    <a:pt x="3588" y="14067"/>
                  </a:cubicBezTo>
                  <a:lnTo>
                    <a:pt x="10496" y="14067"/>
                  </a:lnTo>
                  <a:cubicBezTo>
                    <a:pt x="12467" y="14067"/>
                    <a:pt x="14085" y="12467"/>
                    <a:pt x="14085" y="10479"/>
                  </a:cubicBezTo>
                  <a:lnTo>
                    <a:pt x="14085" y="3588"/>
                  </a:lnTo>
                  <a:cubicBezTo>
                    <a:pt x="14085" y="1600"/>
                    <a:pt x="12467" y="0"/>
                    <a:pt x="10496" y="0"/>
                  </a:cubicBezTo>
                  <a:close/>
                </a:path>
              </a:pathLst>
            </a:custGeom>
            <a:solidFill>
              <a:schemeClr val="lt1"/>
            </a:solidFill>
            <a:ln>
              <a:noFill/>
            </a:ln>
            <a:effectLst>
              <a:outerShdw blurRad="57150" dist="19050" dir="5400000" algn="bl" rotWithShape="0">
                <a:schemeClr val="dk1">
                  <a:alpha val="15000"/>
                </a:schemeClr>
              </a:outerShdw>
            </a:effectLst>
          </p:spPr>
          <p:txBody>
            <a:bodyPr spcFirstLastPara="1" wrap="square" lIns="121900" tIns="121900" rIns="121900" bIns="121900" anchor="ctr" anchorCtr="0">
              <a:noAutofit/>
            </a:bodyPr>
            <a:lstStyle/>
            <a:p>
              <a:endParaRPr sz="2400">
                <a:latin typeface="Fira Sans Extra Condensed" panose="020B0604020202020204" charset="0"/>
              </a:endParaRPr>
            </a:p>
          </p:txBody>
        </p:sp>
        <p:sp>
          <p:nvSpPr>
            <p:cNvPr id="1375" name="Google Shape;1375;p72"/>
            <p:cNvSpPr/>
            <p:nvPr/>
          </p:nvSpPr>
          <p:spPr>
            <a:xfrm>
              <a:off x="1620211" y="1802492"/>
              <a:ext cx="111617" cy="75683"/>
            </a:xfrm>
            <a:custGeom>
              <a:avLst/>
              <a:gdLst/>
              <a:ahLst/>
              <a:cxnLst/>
              <a:rect l="l" t="t" r="r" b="b"/>
              <a:pathLst>
                <a:path w="8862" h="6009" extrusionOk="0">
                  <a:moveTo>
                    <a:pt x="8262" y="1"/>
                  </a:moveTo>
                  <a:cubicBezTo>
                    <a:pt x="8113" y="1"/>
                    <a:pt x="7968" y="60"/>
                    <a:pt x="7868" y="179"/>
                  </a:cubicBezTo>
                  <a:lnTo>
                    <a:pt x="3909" y="4728"/>
                  </a:lnTo>
                  <a:lnTo>
                    <a:pt x="944" y="2201"/>
                  </a:lnTo>
                  <a:cubicBezTo>
                    <a:pt x="838" y="2117"/>
                    <a:pt x="711" y="2075"/>
                    <a:pt x="587" y="2075"/>
                  </a:cubicBezTo>
                  <a:cubicBezTo>
                    <a:pt x="436" y="2075"/>
                    <a:pt x="288" y="2139"/>
                    <a:pt x="186" y="2268"/>
                  </a:cubicBezTo>
                  <a:cubicBezTo>
                    <a:pt x="0" y="2487"/>
                    <a:pt x="18" y="2824"/>
                    <a:pt x="254" y="3010"/>
                  </a:cubicBezTo>
                  <a:lnTo>
                    <a:pt x="3605" y="5874"/>
                  </a:lnTo>
                  <a:cubicBezTo>
                    <a:pt x="3707" y="5957"/>
                    <a:pt x="3841" y="6008"/>
                    <a:pt x="3960" y="6008"/>
                  </a:cubicBezTo>
                  <a:cubicBezTo>
                    <a:pt x="4111" y="6008"/>
                    <a:pt x="4263" y="5941"/>
                    <a:pt x="4364" y="5822"/>
                  </a:cubicBezTo>
                  <a:lnTo>
                    <a:pt x="8677" y="887"/>
                  </a:lnTo>
                  <a:cubicBezTo>
                    <a:pt x="8862" y="667"/>
                    <a:pt x="8846" y="330"/>
                    <a:pt x="8626" y="128"/>
                  </a:cubicBezTo>
                  <a:cubicBezTo>
                    <a:pt x="8518" y="43"/>
                    <a:pt x="8388" y="1"/>
                    <a:pt x="8262" y="1"/>
                  </a:cubicBezTo>
                  <a:close/>
                </a:path>
              </a:pathLst>
            </a:custGeom>
            <a:solidFill>
              <a:schemeClr val="dk1"/>
            </a:solidFill>
            <a:ln w="9525" cap="flat" cmpd="sng">
              <a:solidFill>
                <a:schemeClr val="dk1"/>
              </a:solidFill>
              <a:prstDash val="solid"/>
              <a:round/>
              <a:headEnd type="none" w="sm" len="sm"/>
              <a:tailEnd type="none" w="sm" len="sm"/>
            </a:ln>
            <a:effectLst>
              <a:outerShdw blurRad="57150" dist="19050" dir="5400000" algn="bl" rotWithShape="0">
                <a:srgbClr val="5352EE">
                  <a:alpha val="15000"/>
                </a:srgbClr>
              </a:outerShdw>
              <a:reflection stA="3000" endPos="30000" dist="38100" dir="5400000" fadeDir="5400012" sy="-100000" algn="bl" rotWithShape="0"/>
            </a:effectLst>
          </p:spPr>
          <p:txBody>
            <a:bodyPr spcFirstLastPara="1" wrap="square" lIns="121900" tIns="121900" rIns="121900" bIns="121900" anchor="ctr" anchorCtr="0">
              <a:noAutofit/>
            </a:bodyPr>
            <a:lstStyle/>
            <a:p>
              <a:endParaRPr sz="2400">
                <a:latin typeface="Fira Sans Extra Condensed" panose="020B0604020202020204" charset="0"/>
              </a:endParaRPr>
            </a:p>
          </p:txBody>
        </p:sp>
        <p:sp>
          <p:nvSpPr>
            <p:cNvPr id="1376" name="Google Shape;1376;p72"/>
            <p:cNvSpPr/>
            <p:nvPr/>
          </p:nvSpPr>
          <p:spPr>
            <a:xfrm>
              <a:off x="1620211" y="1557154"/>
              <a:ext cx="111617" cy="75683"/>
            </a:xfrm>
            <a:custGeom>
              <a:avLst/>
              <a:gdLst/>
              <a:ahLst/>
              <a:cxnLst/>
              <a:rect l="l" t="t" r="r" b="b"/>
              <a:pathLst>
                <a:path w="8862" h="6009" extrusionOk="0">
                  <a:moveTo>
                    <a:pt x="8262" y="1"/>
                  </a:moveTo>
                  <a:cubicBezTo>
                    <a:pt x="8113" y="1"/>
                    <a:pt x="7968" y="60"/>
                    <a:pt x="7868" y="179"/>
                  </a:cubicBezTo>
                  <a:lnTo>
                    <a:pt x="3909" y="4728"/>
                  </a:lnTo>
                  <a:lnTo>
                    <a:pt x="944" y="2201"/>
                  </a:lnTo>
                  <a:cubicBezTo>
                    <a:pt x="838" y="2117"/>
                    <a:pt x="711" y="2075"/>
                    <a:pt x="587" y="2075"/>
                  </a:cubicBezTo>
                  <a:cubicBezTo>
                    <a:pt x="436" y="2075"/>
                    <a:pt x="288" y="2139"/>
                    <a:pt x="186" y="2268"/>
                  </a:cubicBezTo>
                  <a:cubicBezTo>
                    <a:pt x="0" y="2487"/>
                    <a:pt x="18" y="2824"/>
                    <a:pt x="254" y="3010"/>
                  </a:cubicBezTo>
                  <a:lnTo>
                    <a:pt x="3605" y="5874"/>
                  </a:lnTo>
                  <a:cubicBezTo>
                    <a:pt x="3707" y="5957"/>
                    <a:pt x="3841" y="6008"/>
                    <a:pt x="3960" y="6008"/>
                  </a:cubicBezTo>
                  <a:cubicBezTo>
                    <a:pt x="4111" y="6008"/>
                    <a:pt x="4263" y="5941"/>
                    <a:pt x="4364" y="5822"/>
                  </a:cubicBezTo>
                  <a:lnTo>
                    <a:pt x="8677" y="887"/>
                  </a:lnTo>
                  <a:cubicBezTo>
                    <a:pt x="8862" y="667"/>
                    <a:pt x="8846" y="330"/>
                    <a:pt x="8626" y="128"/>
                  </a:cubicBezTo>
                  <a:cubicBezTo>
                    <a:pt x="8518" y="43"/>
                    <a:pt x="8388" y="1"/>
                    <a:pt x="8262" y="1"/>
                  </a:cubicBezTo>
                  <a:close/>
                </a:path>
              </a:pathLst>
            </a:custGeom>
            <a:solidFill>
              <a:schemeClr val="dk1"/>
            </a:solidFill>
            <a:ln w="9525" cap="flat" cmpd="sng">
              <a:solidFill>
                <a:schemeClr val="dk1"/>
              </a:solidFill>
              <a:prstDash val="solid"/>
              <a:round/>
              <a:headEnd type="none" w="sm" len="sm"/>
              <a:tailEnd type="none" w="sm" len="sm"/>
            </a:ln>
            <a:effectLst>
              <a:outerShdw blurRad="57150" dist="19050" dir="5400000" algn="bl" rotWithShape="0">
                <a:srgbClr val="5352EE">
                  <a:alpha val="15000"/>
                </a:srgbClr>
              </a:outerShdw>
              <a:reflection stA="3000" endPos="30000" dist="38100" dir="5400000" fadeDir="5400012" sy="-100000" algn="bl" rotWithShape="0"/>
            </a:effectLst>
          </p:spPr>
          <p:txBody>
            <a:bodyPr spcFirstLastPara="1" wrap="square" lIns="121900" tIns="121900" rIns="121900" bIns="121900" anchor="ctr" anchorCtr="0">
              <a:noAutofit/>
            </a:bodyPr>
            <a:lstStyle/>
            <a:p>
              <a:endParaRPr sz="2400">
                <a:latin typeface="Fira Sans Extra Condensed" panose="020B0604020202020204" charset="0"/>
              </a:endParaRPr>
            </a:p>
          </p:txBody>
        </p:sp>
      </p:grpSp>
      <p:grpSp>
        <p:nvGrpSpPr>
          <p:cNvPr id="1377" name="Google Shape;1377;p72"/>
          <p:cNvGrpSpPr/>
          <p:nvPr/>
        </p:nvGrpSpPr>
        <p:grpSpPr>
          <a:xfrm>
            <a:off x="8635586" y="4569683"/>
            <a:ext cx="2187967" cy="629767"/>
            <a:chOff x="4369200" y="2990825"/>
            <a:chExt cx="1640975" cy="472325"/>
          </a:xfrm>
        </p:grpSpPr>
        <p:sp>
          <p:nvSpPr>
            <p:cNvPr id="1378" name="Google Shape;1378;p72"/>
            <p:cNvSpPr/>
            <p:nvPr/>
          </p:nvSpPr>
          <p:spPr>
            <a:xfrm>
              <a:off x="4369200" y="2990825"/>
              <a:ext cx="1640975" cy="472325"/>
            </a:xfrm>
            <a:custGeom>
              <a:avLst/>
              <a:gdLst/>
              <a:ahLst/>
              <a:cxnLst/>
              <a:rect l="l" t="t" r="r" b="b"/>
              <a:pathLst>
                <a:path w="65639" h="18893" extrusionOk="0">
                  <a:moveTo>
                    <a:pt x="2775" y="1"/>
                  </a:moveTo>
                  <a:cubicBezTo>
                    <a:pt x="1247" y="1"/>
                    <a:pt x="0" y="1264"/>
                    <a:pt x="0" y="2792"/>
                  </a:cubicBezTo>
                  <a:lnTo>
                    <a:pt x="0" y="16103"/>
                  </a:lnTo>
                  <a:cubicBezTo>
                    <a:pt x="0" y="17646"/>
                    <a:pt x="1247" y="18893"/>
                    <a:pt x="2775" y="18893"/>
                  </a:cubicBezTo>
                  <a:lnTo>
                    <a:pt x="62849" y="18893"/>
                  </a:lnTo>
                  <a:cubicBezTo>
                    <a:pt x="64391" y="18893"/>
                    <a:pt x="65638" y="17646"/>
                    <a:pt x="65638" y="16103"/>
                  </a:cubicBezTo>
                  <a:lnTo>
                    <a:pt x="65638" y="2792"/>
                  </a:lnTo>
                  <a:cubicBezTo>
                    <a:pt x="65638" y="1264"/>
                    <a:pt x="64391" y="1"/>
                    <a:pt x="62849" y="1"/>
                  </a:cubicBezTo>
                  <a:close/>
                </a:path>
              </a:pathLst>
            </a:custGeom>
            <a:gradFill>
              <a:gsLst>
                <a:gs pos="0">
                  <a:schemeClr val="lt1"/>
                </a:gs>
                <a:gs pos="100000">
                  <a:srgbClr val="66BEE9">
                    <a:alpha val="34509"/>
                  </a:srgbClr>
                </a:gs>
              </a:gsLst>
              <a:lin ang="5400012" scaled="0"/>
            </a:gradFill>
            <a:ln>
              <a:noFill/>
            </a:ln>
            <a:effectLst>
              <a:outerShdw blurRad="57150" dist="19050" dir="5400000" algn="bl" rotWithShape="0">
                <a:schemeClr val="dk1">
                  <a:alpha val="13000"/>
                </a:schemeClr>
              </a:outerShdw>
            </a:effectLst>
          </p:spPr>
          <p:txBody>
            <a:bodyPr spcFirstLastPara="1" wrap="square" lIns="121900" tIns="121900" rIns="121900" bIns="121900" anchor="ctr" anchorCtr="0">
              <a:noAutofit/>
            </a:bodyPr>
            <a:lstStyle/>
            <a:p>
              <a:endParaRPr sz="2400">
                <a:latin typeface="Fira Sans Extra Condensed" panose="020B0604020202020204" charset="0"/>
              </a:endParaRPr>
            </a:p>
          </p:txBody>
        </p:sp>
        <p:sp>
          <p:nvSpPr>
            <p:cNvPr id="1379" name="Google Shape;1379;p72"/>
            <p:cNvSpPr/>
            <p:nvPr/>
          </p:nvSpPr>
          <p:spPr>
            <a:xfrm>
              <a:off x="4472075" y="3069350"/>
              <a:ext cx="345275" cy="315275"/>
            </a:xfrm>
            <a:custGeom>
              <a:avLst/>
              <a:gdLst/>
              <a:ahLst/>
              <a:cxnLst/>
              <a:rect l="l" t="t" r="r" b="b"/>
              <a:pathLst>
                <a:path w="13811" h="12611" extrusionOk="0">
                  <a:moveTo>
                    <a:pt x="6907" y="1"/>
                  </a:moveTo>
                  <a:cubicBezTo>
                    <a:pt x="5296" y="1"/>
                    <a:pt x="3687" y="617"/>
                    <a:pt x="2463" y="1848"/>
                  </a:cubicBezTo>
                  <a:cubicBezTo>
                    <a:pt x="1" y="4311"/>
                    <a:pt x="1" y="8301"/>
                    <a:pt x="2463" y="10764"/>
                  </a:cubicBezTo>
                  <a:cubicBezTo>
                    <a:pt x="3687" y="11995"/>
                    <a:pt x="5296" y="12611"/>
                    <a:pt x="6907" y="12611"/>
                  </a:cubicBezTo>
                  <a:cubicBezTo>
                    <a:pt x="8518" y="12611"/>
                    <a:pt x="10132" y="11995"/>
                    <a:pt x="11363" y="10764"/>
                  </a:cubicBezTo>
                  <a:cubicBezTo>
                    <a:pt x="13811" y="8301"/>
                    <a:pt x="13811" y="4311"/>
                    <a:pt x="11363" y="1848"/>
                  </a:cubicBezTo>
                  <a:cubicBezTo>
                    <a:pt x="10132" y="617"/>
                    <a:pt x="8518" y="1"/>
                    <a:pt x="6907" y="1"/>
                  </a:cubicBezTo>
                  <a:close/>
                </a:path>
              </a:pathLst>
            </a:custGeom>
            <a:solidFill>
              <a:schemeClr val="accent1"/>
            </a:solidFill>
            <a:ln>
              <a:noFill/>
            </a:ln>
            <a:effectLst>
              <a:outerShdw blurRad="57150" dist="19050" dir="5400000" algn="bl" rotWithShape="0">
                <a:schemeClr val="dk1">
                  <a:alpha val="13000"/>
                </a:schemeClr>
              </a:outerShdw>
            </a:effectLst>
          </p:spPr>
          <p:txBody>
            <a:bodyPr spcFirstLastPara="1" wrap="square" lIns="121900" tIns="121900" rIns="121900" bIns="121900" anchor="ctr" anchorCtr="0">
              <a:noAutofit/>
            </a:bodyPr>
            <a:lstStyle/>
            <a:p>
              <a:endParaRPr sz="2400">
                <a:latin typeface="Fira Sans Extra Condensed" panose="020B0604020202020204" charset="0"/>
              </a:endParaRPr>
            </a:p>
          </p:txBody>
        </p:sp>
        <p:sp>
          <p:nvSpPr>
            <p:cNvPr id="1380" name="Google Shape;1380;p72"/>
            <p:cNvSpPr/>
            <p:nvPr/>
          </p:nvSpPr>
          <p:spPr>
            <a:xfrm>
              <a:off x="4928000" y="3144375"/>
              <a:ext cx="579100" cy="49125"/>
            </a:xfrm>
            <a:custGeom>
              <a:avLst/>
              <a:gdLst/>
              <a:ahLst/>
              <a:cxnLst/>
              <a:rect l="l" t="t" r="r" b="b"/>
              <a:pathLst>
                <a:path w="23164" h="1965" extrusionOk="0">
                  <a:moveTo>
                    <a:pt x="998" y="0"/>
                  </a:moveTo>
                  <a:cubicBezTo>
                    <a:pt x="452" y="0"/>
                    <a:pt x="1" y="437"/>
                    <a:pt x="1" y="983"/>
                  </a:cubicBezTo>
                  <a:cubicBezTo>
                    <a:pt x="1" y="1528"/>
                    <a:pt x="452" y="1964"/>
                    <a:pt x="998" y="1964"/>
                  </a:cubicBezTo>
                  <a:lnTo>
                    <a:pt x="22181" y="1964"/>
                  </a:lnTo>
                  <a:cubicBezTo>
                    <a:pt x="22727" y="1964"/>
                    <a:pt x="23163" y="1528"/>
                    <a:pt x="23163" y="983"/>
                  </a:cubicBezTo>
                  <a:cubicBezTo>
                    <a:pt x="23163" y="437"/>
                    <a:pt x="22727" y="0"/>
                    <a:pt x="22181" y="0"/>
                  </a:cubicBezTo>
                  <a:close/>
                </a:path>
              </a:pathLst>
            </a:custGeom>
            <a:solidFill>
              <a:schemeClr val="lt1"/>
            </a:solidFill>
            <a:ln>
              <a:noFill/>
            </a:ln>
            <a:effectLst>
              <a:outerShdw blurRad="57150" dist="19050" dir="5400000" algn="bl" rotWithShape="0">
                <a:schemeClr val="dk1">
                  <a:alpha val="13000"/>
                </a:schemeClr>
              </a:outerShdw>
            </a:effectLst>
          </p:spPr>
          <p:txBody>
            <a:bodyPr spcFirstLastPara="1" wrap="square" lIns="121900" tIns="121900" rIns="121900" bIns="121900" anchor="ctr" anchorCtr="0">
              <a:noAutofit/>
            </a:bodyPr>
            <a:lstStyle/>
            <a:p>
              <a:endParaRPr sz="2400">
                <a:latin typeface="Fira Sans Extra Condensed" panose="020B0604020202020204" charset="0"/>
              </a:endParaRPr>
            </a:p>
          </p:txBody>
        </p:sp>
        <p:sp>
          <p:nvSpPr>
            <p:cNvPr id="1381" name="Google Shape;1381;p72"/>
            <p:cNvSpPr/>
            <p:nvPr/>
          </p:nvSpPr>
          <p:spPr>
            <a:xfrm>
              <a:off x="5569800" y="3144375"/>
              <a:ext cx="289950" cy="49125"/>
            </a:xfrm>
            <a:custGeom>
              <a:avLst/>
              <a:gdLst/>
              <a:ahLst/>
              <a:cxnLst/>
              <a:rect l="l" t="t" r="r" b="b"/>
              <a:pathLst>
                <a:path w="11598" h="1965" extrusionOk="0">
                  <a:moveTo>
                    <a:pt x="983" y="0"/>
                  </a:moveTo>
                  <a:cubicBezTo>
                    <a:pt x="437" y="0"/>
                    <a:pt x="0" y="437"/>
                    <a:pt x="0" y="983"/>
                  </a:cubicBezTo>
                  <a:cubicBezTo>
                    <a:pt x="0" y="1528"/>
                    <a:pt x="437" y="1964"/>
                    <a:pt x="983" y="1964"/>
                  </a:cubicBezTo>
                  <a:lnTo>
                    <a:pt x="10616" y="1964"/>
                  </a:lnTo>
                  <a:cubicBezTo>
                    <a:pt x="11161" y="1964"/>
                    <a:pt x="11597" y="1528"/>
                    <a:pt x="11597" y="983"/>
                  </a:cubicBezTo>
                  <a:cubicBezTo>
                    <a:pt x="11597" y="437"/>
                    <a:pt x="11161" y="0"/>
                    <a:pt x="10616" y="0"/>
                  </a:cubicBezTo>
                  <a:close/>
                </a:path>
              </a:pathLst>
            </a:custGeom>
            <a:solidFill>
              <a:schemeClr val="lt1"/>
            </a:solidFill>
            <a:ln>
              <a:noFill/>
            </a:ln>
            <a:effectLst>
              <a:outerShdw blurRad="57150" dist="19050" dir="5400000" algn="bl" rotWithShape="0">
                <a:schemeClr val="dk1">
                  <a:alpha val="13000"/>
                </a:schemeClr>
              </a:outerShdw>
            </a:effectLst>
          </p:spPr>
          <p:txBody>
            <a:bodyPr spcFirstLastPara="1" wrap="square" lIns="121900" tIns="121900" rIns="121900" bIns="121900" anchor="ctr" anchorCtr="0">
              <a:noAutofit/>
            </a:bodyPr>
            <a:lstStyle/>
            <a:p>
              <a:endParaRPr sz="2400">
                <a:latin typeface="Fira Sans Extra Condensed" panose="020B0604020202020204" charset="0"/>
              </a:endParaRPr>
            </a:p>
          </p:txBody>
        </p:sp>
        <p:sp>
          <p:nvSpPr>
            <p:cNvPr id="1382" name="Google Shape;1382;p72"/>
            <p:cNvSpPr/>
            <p:nvPr/>
          </p:nvSpPr>
          <p:spPr>
            <a:xfrm>
              <a:off x="4928000" y="3268700"/>
              <a:ext cx="346850" cy="49500"/>
            </a:xfrm>
            <a:custGeom>
              <a:avLst/>
              <a:gdLst/>
              <a:ahLst/>
              <a:cxnLst/>
              <a:rect l="l" t="t" r="r" b="b"/>
              <a:pathLst>
                <a:path w="13874" h="1980" extrusionOk="0">
                  <a:moveTo>
                    <a:pt x="998" y="0"/>
                  </a:moveTo>
                  <a:cubicBezTo>
                    <a:pt x="452" y="0"/>
                    <a:pt x="1" y="437"/>
                    <a:pt x="1" y="982"/>
                  </a:cubicBezTo>
                  <a:cubicBezTo>
                    <a:pt x="1" y="1528"/>
                    <a:pt x="452" y="1979"/>
                    <a:pt x="998" y="1979"/>
                  </a:cubicBezTo>
                  <a:lnTo>
                    <a:pt x="12891" y="1979"/>
                  </a:lnTo>
                  <a:cubicBezTo>
                    <a:pt x="13437" y="1979"/>
                    <a:pt x="13873" y="1528"/>
                    <a:pt x="13873" y="982"/>
                  </a:cubicBezTo>
                  <a:cubicBezTo>
                    <a:pt x="13873" y="437"/>
                    <a:pt x="13437" y="0"/>
                    <a:pt x="12891" y="0"/>
                  </a:cubicBezTo>
                  <a:close/>
                </a:path>
              </a:pathLst>
            </a:custGeom>
            <a:solidFill>
              <a:schemeClr val="lt1"/>
            </a:solidFill>
            <a:ln>
              <a:noFill/>
            </a:ln>
            <a:effectLst>
              <a:outerShdw blurRad="57150" dist="19050" dir="5400000" algn="bl" rotWithShape="0">
                <a:schemeClr val="dk1">
                  <a:alpha val="13000"/>
                </a:schemeClr>
              </a:outerShdw>
            </a:effectLst>
          </p:spPr>
          <p:txBody>
            <a:bodyPr spcFirstLastPara="1" wrap="square" lIns="121900" tIns="121900" rIns="121900" bIns="121900" anchor="ctr" anchorCtr="0">
              <a:noAutofit/>
            </a:bodyPr>
            <a:lstStyle/>
            <a:p>
              <a:endParaRPr sz="2400">
                <a:latin typeface="Fira Sans Extra Condensed" panose="020B0604020202020204" charset="0"/>
              </a:endParaRPr>
            </a:p>
          </p:txBody>
        </p:sp>
      </p:grpSp>
      <p:grpSp>
        <p:nvGrpSpPr>
          <p:cNvPr id="1383" name="Google Shape;1383;p72"/>
          <p:cNvGrpSpPr/>
          <p:nvPr/>
        </p:nvGrpSpPr>
        <p:grpSpPr>
          <a:xfrm>
            <a:off x="7232587" y="5850512"/>
            <a:ext cx="857707" cy="859376"/>
            <a:chOff x="1453175" y="2049775"/>
            <a:chExt cx="1194800" cy="1197125"/>
          </a:xfrm>
        </p:grpSpPr>
        <p:sp>
          <p:nvSpPr>
            <p:cNvPr id="1384" name="Google Shape;1384;p72"/>
            <p:cNvSpPr/>
            <p:nvPr/>
          </p:nvSpPr>
          <p:spPr>
            <a:xfrm>
              <a:off x="1453175" y="2049775"/>
              <a:ext cx="1194800" cy="1197125"/>
            </a:xfrm>
            <a:custGeom>
              <a:avLst/>
              <a:gdLst/>
              <a:ahLst/>
              <a:cxnLst/>
              <a:rect l="l" t="t" r="r" b="b"/>
              <a:pathLst>
                <a:path w="47792" h="47885" extrusionOk="0">
                  <a:moveTo>
                    <a:pt x="4631" y="0"/>
                  </a:moveTo>
                  <a:cubicBezTo>
                    <a:pt x="2075" y="0"/>
                    <a:pt x="1" y="2089"/>
                    <a:pt x="1" y="4645"/>
                  </a:cubicBezTo>
                  <a:lnTo>
                    <a:pt x="1" y="43239"/>
                  </a:lnTo>
                  <a:cubicBezTo>
                    <a:pt x="1" y="45796"/>
                    <a:pt x="2075" y="47885"/>
                    <a:pt x="4631" y="47885"/>
                  </a:cubicBezTo>
                  <a:lnTo>
                    <a:pt x="43147" y="47885"/>
                  </a:lnTo>
                  <a:cubicBezTo>
                    <a:pt x="45703" y="47885"/>
                    <a:pt x="47792" y="45796"/>
                    <a:pt x="47792" y="43239"/>
                  </a:cubicBezTo>
                  <a:lnTo>
                    <a:pt x="47792" y="4645"/>
                  </a:lnTo>
                  <a:cubicBezTo>
                    <a:pt x="47792" y="2089"/>
                    <a:pt x="45703" y="0"/>
                    <a:pt x="43147" y="0"/>
                  </a:cubicBezTo>
                  <a:close/>
                </a:path>
              </a:pathLst>
            </a:custGeom>
            <a:solidFill>
              <a:srgbClr val="FFFFFF"/>
            </a:solidFill>
            <a:ln>
              <a:noFill/>
            </a:ln>
            <a:effectLst>
              <a:outerShdw blurRad="57150" dist="19050" dir="3840000" algn="bl" rotWithShape="0">
                <a:schemeClr val="dk1">
                  <a:alpha val="33000"/>
                </a:schemeClr>
              </a:outerShdw>
            </a:effectLst>
          </p:spPr>
          <p:txBody>
            <a:bodyPr spcFirstLastPara="1" wrap="square" lIns="121900" tIns="121900" rIns="121900" bIns="121900" anchor="ctr" anchorCtr="0">
              <a:noAutofit/>
            </a:bodyPr>
            <a:lstStyle/>
            <a:p>
              <a:endParaRPr sz="2400">
                <a:latin typeface="Fira Sans Extra Condensed" panose="020B0604020202020204" charset="0"/>
              </a:endParaRPr>
            </a:p>
          </p:txBody>
        </p:sp>
        <p:sp>
          <p:nvSpPr>
            <p:cNvPr id="1385" name="Google Shape;1385;p72"/>
            <p:cNvSpPr/>
            <p:nvPr/>
          </p:nvSpPr>
          <p:spPr>
            <a:xfrm>
              <a:off x="1499575" y="2096525"/>
              <a:ext cx="1102050" cy="1103975"/>
            </a:xfrm>
            <a:custGeom>
              <a:avLst/>
              <a:gdLst/>
              <a:ahLst/>
              <a:cxnLst/>
              <a:rect l="l" t="t" r="r" b="b"/>
              <a:pathLst>
                <a:path w="44082" h="44159" extrusionOk="0">
                  <a:moveTo>
                    <a:pt x="2775" y="1"/>
                  </a:moveTo>
                  <a:cubicBezTo>
                    <a:pt x="1247" y="1"/>
                    <a:pt x="0" y="1248"/>
                    <a:pt x="0" y="2775"/>
                  </a:cubicBezTo>
                  <a:lnTo>
                    <a:pt x="0" y="41369"/>
                  </a:lnTo>
                  <a:cubicBezTo>
                    <a:pt x="0" y="42897"/>
                    <a:pt x="1247" y="44159"/>
                    <a:pt x="2775" y="44159"/>
                  </a:cubicBezTo>
                  <a:lnTo>
                    <a:pt x="41291" y="44159"/>
                  </a:lnTo>
                  <a:cubicBezTo>
                    <a:pt x="42818" y="44159"/>
                    <a:pt x="44081" y="42897"/>
                    <a:pt x="44081" y="41369"/>
                  </a:cubicBezTo>
                  <a:lnTo>
                    <a:pt x="44081" y="2775"/>
                  </a:lnTo>
                  <a:cubicBezTo>
                    <a:pt x="44081" y="1248"/>
                    <a:pt x="42818" y="1"/>
                    <a:pt x="41291" y="1"/>
                  </a:cubicBezTo>
                  <a:close/>
                </a:path>
              </a:pathLst>
            </a:custGeom>
            <a:solidFill>
              <a:schemeClr val="lt1"/>
            </a:solidFill>
            <a:ln>
              <a:noFill/>
            </a:ln>
            <a:effectLst>
              <a:outerShdw blurRad="57150" dist="19050" dir="5400000" algn="bl" rotWithShape="0">
                <a:schemeClr val="dk1">
                  <a:alpha val="13000"/>
                </a:schemeClr>
              </a:outerShdw>
            </a:effectLst>
          </p:spPr>
          <p:txBody>
            <a:bodyPr spcFirstLastPara="1" wrap="square" lIns="121900" tIns="121900" rIns="121900" bIns="121900" anchor="ctr" anchorCtr="0">
              <a:noAutofit/>
            </a:bodyPr>
            <a:lstStyle/>
            <a:p>
              <a:endParaRPr sz="2400">
                <a:latin typeface="Fira Sans Extra Condensed" panose="020B0604020202020204" charset="0"/>
              </a:endParaRPr>
            </a:p>
          </p:txBody>
        </p:sp>
        <p:sp>
          <p:nvSpPr>
            <p:cNvPr id="1386" name="Google Shape;1386;p72"/>
            <p:cNvSpPr/>
            <p:nvPr/>
          </p:nvSpPr>
          <p:spPr>
            <a:xfrm>
              <a:off x="1499575" y="2316300"/>
              <a:ext cx="1102050" cy="884200"/>
            </a:xfrm>
            <a:custGeom>
              <a:avLst/>
              <a:gdLst/>
              <a:ahLst/>
              <a:cxnLst/>
              <a:rect l="l" t="t" r="r" b="b"/>
              <a:pathLst>
                <a:path w="44082" h="35368" extrusionOk="0">
                  <a:moveTo>
                    <a:pt x="13826" y="1"/>
                  </a:moveTo>
                  <a:lnTo>
                    <a:pt x="0" y="20654"/>
                  </a:lnTo>
                  <a:lnTo>
                    <a:pt x="0" y="32578"/>
                  </a:lnTo>
                  <a:cubicBezTo>
                    <a:pt x="0" y="34106"/>
                    <a:pt x="1247" y="35368"/>
                    <a:pt x="2775" y="35368"/>
                  </a:cubicBezTo>
                  <a:lnTo>
                    <a:pt x="41291" y="35368"/>
                  </a:lnTo>
                  <a:cubicBezTo>
                    <a:pt x="42818" y="35368"/>
                    <a:pt x="44081" y="34106"/>
                    <a:pt x="44081" y="32578"/>
                  </a:cubicBezTo>
                  <a:lnTo>
                    <a:pt x="44081" y="26733"/>
                  </a:lnTo>
                  <a:lnTo>
                    <a:pt x="34370" y="12221"/>
                  </a:lnTo>
                  <a:lnTo>
                    <a:pt x="28182" y="21449"/>
                  </a:lnTo>
                  <a:lnTo>
                    <a:pt x="27652" y="20670"/>
                  </a:lnTo>
                  <a:lnTo>
                    <a:pt x="13826" y="1"/>
                  </a:lnTo>
                  <a:close/>
                </a:path>
              </a:pathLst>
            </a:custGeom>
            <a:solidFill>
              <a:schemeClr val="lt2"/>
            </a:solidFill>
            <a:ln>
              <a:noFill/>
            </a:ln>
            <a:effectLst>
              <a:outerShdw blurRad="57150" dist="19050" dir="5400000" algn="bl" rotWithShape="0">
                <a:schemeClr val="dk1">
                  <a:alpha val="13000"/>
                </a:schemeClr>
              </a:outerShdw>
            </a:effectLst>
          </p:spPr>
          <p:txBody>
            <a:bodyPr spcFirstLastPara="1" wrap="square" lIns="121900" tIns="121900" rIns="121900" bIns="121900" anchor="ctr" anchorCtr="0">
              <a:noAutofit/>
            </a:bodyPr>
            <a:lstStyle/>
            <a:p>
              <a:endParaRPr sz="2400">
                <a:latin typeface="Fira Sans Extra Condensed" panose="020B0604020202020204" charset="0"/>
              </a:endParaRPr>
            </a:p>
          </p:txBody>
        </p:sp>
        <p:sp>
          <p:nvSpPr>
            <p:cNvPr id="1387" name="Google Shape;1387;p72"/>
            <p:cNvSpPr/>
            <p:nvPr/>
          </p:nvSpPr>
          <p:spPr>
            <a:xfrm>
              <a:off x="2133200" y="2241875"/>
              <a:ext cx="254100" cy="254500"/>
            </a:xfrm>
            <a:custGeom>
              <a:avLst/>
              <a:gdLst/>
              <a:ahLst/>
              <a:cxnLst/>
              <a:rect l="l" t="t" r="r" b="b"/>
              <a:pathLst>
                <a:path w="10164" h="10180" extrusionOk="0">
                  <a:moveTo>
                    <a:pt x="5082" y="0"/>
                  </a:moveTo>
                  <a:cubicBezTo>
                    <a:pt x="2276" y="0"/>
                    <a:pt x="0" y="2276"/>
                    <a:pt x="0" y="5098"/>
                  </a:cubicBezTo>
                  <a:cubicBezTo>
                    <a:pt x="0" y="7904"/>
                    <a:pt x="2276" y="10179"/>
                    <a:pt x="5082" y="10179"/>
                  </a:cubicBezTo>
                  <a:cubicBezTo>
                    <a:pt x="7888" y="10179"/>
                    <a:pt x="10163" y="7904"/>
                    <a:pt x="10163" y="5098"/>
                  </a:cubicBezTo>
                  <a:cubicBezTo>
                    <a:pt x="10163" y="2276"/>
                    <a:pt x="7888" y="0"/>
                    <a:pt x="5082" y="0"/>
                  </a:cubicBezTo>
                  <a:close/>
                </a:path>
              </a:pathLst>
            </a:custGeom>
            <a:solidFill>
              <a:schemeClr val="accent5"/>
            </a:solidFill>
            <a:ln>
              <a:noFill/>
            </a:ln>
            <a:effectLst>
              <a:outerShdw blurRad="57150" dist="19050" dir="5400000" algn="bl" rotWithShape="0">
                <a:schemeClr val="dk1">
                  <a:alpha val="13000"/>
                </a:schemeClr>
              </a:outerShdw>
            </a:effectLst>
          </p:spPr>
          <p:txBody>
            <a:bodyPr spcFirstLastPara="1" wrap="square" lIns="121900" tIns="121900" rIns="121900" bIns="121900" anchor="ctr" anchorCtr="0">
              <a:noAutofit/>
            </a:bodyPr>
            <a:lstStyle/>
            <a:p>
              <a:endParaRPr sz="2400">
                <a:latin typeface="Fira Sans Extra Condensed" panose="020B0604020202020204" charset="0"/>
              </a:endParaRPr>
            </a:p>
          </p:txBody>
        </p:sp>
      </p:grpSp>
      <p:sp>
        <p:nvSpPr>
          <p:cNvPr id="2" name="TextBox 1">
            <a:extLst>
              <a:ext uri="{FF2B5EF4-FFF2-40B4-BE49-F238E27FC236}">
                <a16:creationId xmlns:a16="http://schemas.microsoft.com/office/drawing/2014/main" id="{0F432C7B-2BA7-4CD2-BE0A-F5C9583AA9BC}"/>
              </a:ext>
            </a:extLst>
          </p:cNvPr>
          <p:cNvSpPr txBox="1"/>
          <p:nvPr/>
        </p:nvSpPr>
        <p:spPr>
          <a:xfrm>
            <a:off x="6969415" y="1636761"/>
            <a:ext cx="2728847" cy="1200329"/>
          </a:xfrm>
          <a:prstGeom prst="rect">
            <a:avLst/>
          </a:prstGeom>
          <a:solidFill>
            <a:schemeClr val="bg1"/>
          </a:solidFill>
        </p:spPr>
        <p:txBody>
          <a:bodyPr wrap="square" rtlCol="0">
            <a:spAutoFit/>
          </a:bodyPr>
          <a:lstStyle/>
          <a:p>
            <a:pPr algn="r"/>
            <a:r>
              <a:rPr lang="ur-PK" sz="2400" dirty="0">
                <a:latin typeface="Jameel Noori Nastaleeq" panose="02000503000000000004" pitchFamily="2" charset="-78"/>
                <a:cs typeface="Jameel Noori Nastaleeq" panose="02000503000000000004" pitchFamily="2" charset="-78"/>
              </a:rPr>
              <a:t>"سائن اپ/سائن ان کے لئے آغاز کرنے کے لئے گیٹ اسٹارٹ بٹن پر کلک کریں</a:t>
            </a:r>
            <a:endParaRPr lang="en-US" sz="1600" dirty="0">
              <a:latin typeface="Jameel Noori Nastaleeq" panose="02000503000000000004" pitchFamily="2" charset="-78"/>
              <a:cs typeface="Jameel Noori Nastaleeq" panose="02000503000000000004" pitchFamily="2" charset="-78"/>
            </a:endParaRPr>
          </a:p>
        </p:txBody>
      </p:sp>
      <p:sp>
        <p:nvSpPr>
          <p:cNvPr id="50" name="Oval 49">
            <a:extLst>
              <a:ext uri="{FF2B5EF4-FFF2-40B4-BE49-F238E27FC236}">
                <a16:creationId xmlns:a16="http://schemas.microsoft.com/office/drawing/2014/main" id="{F361A69C-6D3A-46AB-8A0F-85E6A045E308}"/>
              </a:ext>
            </a:extLst>
          </p:cNvPr>
          <p:cNvSpPr/>
          <p:nvPr/>
        </p:nvSpPr>
        <p:spPr>
          <a:xfrm>
            <a:off x="9372555" y="1391832"/>
            <a:ext cx="239331" cy="247683"/>
          </a:xfrm>
          <a:prstGeom prst="ellipse">
            <a:avLst/>
          </a:prstGeom>
          <a:solidFill>
            <a:srgbClr val="FF0000"/>
          </a:solidFill>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600" b="1" dirty="0">
                <a:latin typeface="Fira Sans Extra Condensed" panose="020B0604020202020204" charset="0"/>
              </a:rPr>
              <a:t>1</a:t>
            </a:r>
          </a:p>
        </p:txBody>
      </p:sp>
      <p:pic>
        <p:nvPicPr>
          <p:cNvPr id="6" name="Picture 5">
            <a:extLst>
              <a:ext uri="{FF2B5EF4-FFF2-40B4-BE49-F238E27FC236}">
                <a16:creationId xmlns:a16="http://schemas.microsoft.com/office/drawing/2014/main" id="{2E7E2B24-6D99-405D-BDB4-3C41DD906F33}"/>
              </a:ext>
            </a:extLst>
          </p:cNvPr>
          <p:cNvPicPr>
            <a:picLocks noChangeAspect="1"/>
          </p:cNvPicPr>
          <p:nvPr/>
        </p:nvPicPr>
        <p:blipFill>
          <a:blip r:embed="rId3"/>
          <a:stretch>
            <a:fillRect/>
          </a:stretch>
        </p:blipFill>
        <p:spPr>
          <a:xfrm>
            <a:off x="755428" y="1667797"/>
            <a:ext cx="1894093" cy="4182716"/>
          </a:xfrm>
          <a:prstGeom prst="rect">
            <a:avLst/>
          </a:prstGeom>
          <a:ln>
            <a:noFill/>
          </a:ln>
          <a:effectLst>
            <a:outerShdw blurRad="190500" algn="tl" rotWithShape="0">
              <a:srgbClr val="000000">
                <a:alpha val="70000"/>
              </a:srgbClr>
            </a:outerShdw>
          </a:effectLst>
        </p:spPr>
      </p:pic>
      <p:pic>
        <p:nvPicPr>
          <p:cNvPr id="9" name="Picture 8">
            <a:extLst>
              <a:ext uri="{FF2B5EF4-FFF2-40B4-BE49-F238E27FC236}">
                <a16:creationId xmlns:a16="http://schemas.microsoft.com/office/drawing/2014/main" id="{66FFDB7A-9E0A-443D-A491-692B8D05D8DD}"/>
              </a:ext>
            </a:extLst>
          </p:cNvPr>
          <p:cNvPicPr>
            <a:picLocks noChangeAspect="1"/>
          </p:cNvPicPr>
          <p:nvPr/>
        </p:nvPicPr>
        <p:blipFill>
          <a:blip r:embed="rId4"/>
          <a:stretch>
            <a:fillRect/>
          </a:stretch>
        </p:blipFill>
        <p:spPr>
          <a:xfrm>
            <a:off x="2827155" y="1657019"/>
            <a:ext cx="1889703" cy="4193493"/>
          </a:xfrm>
          <a:prstGeom prst="rect">
            <a:avLst/>
          </a:prstGeom>
          <a:ln>
            <a:noFill/>
          </a:ln>
          <a:effectLst>
            <a:outerShdw blurRad="190500" algn="tl" rotWithShape="0">
              <a:srgbClr val="000000">
                <a:alpha val="70000"/>
              </a:srgbClr>
            </a:outerShdw>
          </a:effectLst>
        </p:spPr>
      </p:pic>
      <p:pic>
        <p:nvPicPr>
          <p:cNvPr id="11" name="Picture 10">
            <a:extLst>
              <a:ext uri="{FF2B5EF4-FFF2-40B4-BE49-F238E27FC236}">
                <a16:creationId xmlns:a16="http://schemas.microsoft.com/office/drawing/2014/main" id="{BF2665A7-EEF2-4817-901B-9969F690A4B5}"/>
              </a:ext>
            </a:extLst>
          </p:cNvPr>
          <p:cNvPicPr>
            <a:picLocks noChangeAspect="1"/>
          </p:cNvPicPr>
          <p:nvPr/>
        </p:nvPicPr>
        <p:blipFill>
          <a:blip r:embed="rId5"/>
          <a:stretch>
            <a:fillRect/>
          </a:stretch>
        </p:blipFill>
        <p:spPr>
          <a:xfrm>
            <a:off x="4899446" y="1648596"/>
            <a:ext cx="1894345" cy="4193493"/>
          </a:xfrm>
          <a:prstGeom prst="rect">
            <a:avLst/>
          </a:prstGeom>
          <a:ln>
            <a:noFill/>
          </a:ln>
          <a:effectLst>
            <a:outerShdw blurRad="190500" algn="tl" rotWithShape="0">
              <a:srgbClr val="000000">
                <a:alpha val="70000"/>
              </a:srgbClr>
            </a:outerShdw>
          </a:effectLst>
        </p:spPr>
      </p:pic>
      <p:sp>
        <p:nvSpPr>
          <p:cNvPr id="44" name="Oval 43">
            <a:extLst>
              <a:ext uri="{FF2B5EF4-FFF2-40B4-BE49-F238E27FC236}">
                <a16:creationId xmlns:a16="http://schemas.microsoft.com/office/drawing/2014/main" id="{FF2D726C-E611-4CB1-8439-78D95A93616E}"/>
              </a:ext>
            </a:extLst>
          </p:cNvPr>
          <p:cNvSpPr/>
          <p:nvPr/>
        </p:nvSpPr>
        <p:spPr>
          <a:xfrm>
            <a:off x="6329109" y="4070923"/>
            <a:ext cx="239331" cy="247683"/>
          </a:xfrm>
          <a:prstGeom prst="ellipse">
            <a:avLst/>
          </a:prstGeom>
          <a:solidFill>
            <a:srgbClr val="FF0000"/>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b="1" dirty="0">
                <a:latin typeface="Fira Sans Extra Condensed" panose="020B0604020202020204" charset="0"/>
              </a:rPr>
              <a:t>1</a:t>
            </a:r>
          </a:p>
        </p:txBody>
      </p:sp>
    </p:spTree>
    <p:extLst>
      <p:ext uri="{BB962C8B-B14F-4D97-AF65-F5344CB8AC3E}">
        <p14:creationId xmlns:p14="http://schemas.microsoft.com/office/powerpoint/2010/main" val="26617060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359"/>
                                        </p:tgtEl>
                                        <p:attrNameLst>
                                          <p:attrName>style.visibility</p:attrName>
                                        </p:attrNameLst>
                                      </p:cBhvr>
                                      <p:to>
                                        <p:strVal val="visible"/>
                                      </p:to>
                                    </p:set>
                                    <p:anim calcmode="lin" valueType="num">
                                      <p:cBhvr additive="base">
                                        <p:cTn id="7" dur="800"/>
                                        <p:tgtEl>
                                          <p:spTgt spid="1359"/>
                                        </p:tgtEl>
                                        <p:attrNameLst>
                                          <p:attrName>ppt_w</p:attrName>
                                        </p:attrNameLst>
                                      </p:cBhvr>
                                      <p:tavLst>
                                        <p:tav tm="0">
                                          <p:val>
                                            <p:strVal val="0"/>
                                          </p:val>
                                        </p:tav>
                                        <p:tav tm="100000">
                                          <p:val>
                                            <p:strVal val="#ppt_w"/>
                                          </p:val>
                                        </p:tav>
                                      </p:tavLst>
                                    </p:anim>
                                    <p:anim calcmode="lin" valueType="num">
                                      <p:cBhvr additive="base">
                                        <p:cTn id="8" dur="800"/>
                                        <p:tgtEl>
                                          <p:spTgt spid="1359"/>
                                        </p:tgtEl>
                                        <p:attrNameLst>
                                          <p:attrName>ppt_h</p:attrName>
                                        </p:attrNameLst>
                                      </p:cBhvr>
                                      <p:tavLst>
                                        <p:tav tm="0">
                                          <p:val>
                                            <p:strVal val="0"/>
                                          </p:val>
                                        </p:tav>
                                        <p:tav tm="100000">
                                          <p:val>
                                            <p:strVal val="#ppt_h"/>
                                          </p:val>
                                        </p:tav>
                                      </p:tavLst>
                                    </p:anim>
                                  </p:childTnLst>
                                </p:cTn>
                              </p:par>
                              <p:par>
                                <p:cTn id="9" presetID="2" presetClass="entr" presetSubtype="1" fill="hold" nodeType="withEffect">
                                  <p:stCondLst>
                                    <p:cond delay="0"/>
                                  </p:stCondLst>
                                  <p:childTnLst>
                                    <p:set>
                                      <p:cBhvr>
                                        <p:cTn id="10" dur="1" fill="hold">
                                          <p:stCondLst>
                                            <p:cond delay="0"/>
                                          </p:stCondLst>
                                        </p:cTn>
                                        <p:tgtEl>
                                          <p:spTgt spid="1360"/>
                                        </p:tgtEl>
                                        <p:attrNameLst>
                                          <p:attrName>style.visibility</p:attrName>
                                        </p:attrNameLst>
                                      </p:cBhvr>
                                      <p:to>
                                        <p:strVal val="visible"/>
                                      </p:to>
                                    </p:set>
                                    <p:anim calcmode="lin" valueType="num">
                                      <p:cBhvr additive="base">
                                        <p:cTn id="11" dur="800"/>
                                        <p:tgtEl>
                                          <p:spTgt spid="1360"/>
                                        </p:tgtEl>
                                        <p:attrNameLst>
                                          <p:attrName>ppt_y</p:attrName>
                                        </p:attrNameLst>
                                      </p:cBhvr>
                                      <p:tavLst>
                                        <p:tav tm="0">
                                          <p:val>
                                            <p:strVal val="#ppt_y-1"/>
                                          </p:val>
                                        </p:tav>
                                        <p:tav tm="100000">
                                          <p:val>
                                            <p:strVal val="#ppt_y"/>
                                          </p:val>
                                        </p:tav>
                                      </p:tavLst>
                                    </p:anim>
                                  </p:childTnLst>
                                </p:cTn>
                              </p:par>
                            </p:childTnLst>
                          </p:cTn>
                        </p:par>
                        <p:par>
                          <p:cTn id="12" fill="hold">
                            <p:stCondLst>
                              <p:cond delay="800"/>
                            </p:stCondLst>
                            <p:childTnLst>
                              <p:par>
                                <p:cTn id="13" presetID="23" presetClass="entr" presetSubtype="16" fill="hold" nodeType="afterEffect">
                                  <p:stCondLst>
                                    <p:cond delay="0"/>
                                  </p:stCondLst>
                                  <p:childTnLst>
                                    <p:set>
                                      <p:cBhvr>
                                        <p:cTn id="14" dur="1" fill="hold">
                                          <p:stCondLst>
                                            <p:cond delay="0"/>
                                          </p:stCondLst>
                                        </p:cTn>
                                        <p:tgtEl>
                                          <p:spTgt spid="1369"/>
                                        </p:tgtEl>
                                        <p:attrNameLst>
                                          <p:attrName>style.visibility</p:attrName>
                                        </p:attrNameLst>
                                      </p:cBhvr>
                                      <p:to>
                                        <p:strVal val="visible"/>
                                      </p:to>
                                    </p:set>
                                    <p:anim calcmode="lin" valueType="num">
                                      <p:cBhvr additive="base">
                                        <p:cTn id="15" dur="800"/>
                                        <p:tgtEl>
                                          <p:spTgt spid="1369"/>
                                        </p:tgtEl>
                                        <p:attrNameLst>
                                          <p:attrName>ppt_w</p:attrName>
                                        </p:attrNameLst>
                                      </p:cBhvr>
                                      <p:tavLst>
                                        <p:tav tm="0">
                                          <p:val>
                                            <p:strVal val="0"/>
                                          </p:val>
                                        </p:tav>
                                        <p:tav tm="100000">
                                          <p:val>
                                            <p:strVal val="#ppt_w"/>
                                          </p:val>
                                        </p:tav>
                                      </p:tavLst>
                                    </p:anim>
                                    <p:anim calcmode="lin" valueType="num">
                                      <p:cBhvr additive="base">
                                        <p:cTn id="16" dur="800"/>
                                        <p:tgtEl>
                                          <p:spTgt spid="1369"/>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377"/>
                                        </p:tgtEl>
                                        <p:attrNameLst>
                                          <p:attrName>style.visibility</p:attrName>
                                        </p:attrNameLst>
                                      </p:cBhvr>
                                      <p:to>
                                        <p:strVal val="visible"/>
                                      </p:to>
                                    </p:set>
                                    <p:anim calcmode="lin" valueType="num">
                                      <p:cBhvr additive="base">
                                        <p:cTn id="19" dur="800"/>
                                        <p:tgtEl>
                                          <p:spTgt spid="1377"/>
                                        </p:tgtEl>
                                        <p:attrNameLst>
                                          <p:attrName>ppt_w</p:attrName>
                                        </p:attrNameLst>
                                      </p:cBhvr>
                                      <p:tavLst>
                                        <p:tav tm="0">
                                          <p:val>
                                            <p:strVal val="0"/>
                                          </p:val>
                                        </p:tav>
                                        <p:tav tm="100000">
                                          <p:val>
                                            <p:strVal val="#ppt_w"/>
                                          </p:val>
                                        </p:tav>
                                      </p:tavLst>
                                    </p:anim>
                                    <p:anim calcmode="lin" valueType="num">
                                      <p:cBhvr additive="base">
                                        <p:cTn id="20" dur="800"/>
                                        <p:tgtEl>
                                          <p:spTgt spid="1377"/>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1383"/>
                                        </p:tgtEl>
                                        <p:attrNameLst>
                                          <p:attrName>style.visibility</p:attrName>
                                        </p:attrNameLst>
                                      </p:cBhvr>
                                      <p:to>
                                        <p:strVal val="visible"/>
                                      </p:to>
                                    </p:set>
                                    <p:anim calcmode="lin" valueType="num">
                                      <p:cBhvr additive="base">
                                        <p:cTn id="23" dur="1000"/>
                                        <p:tgtEl>
                                          <p:spTgt spid="1383"/>
                                        </p:tgtEl>
                                        <p:attrNameLst>
                                          <p:attrName>ppt_w</p:attrName>
                                        </p:attrNameLst>
                                      </p:cBhvr>
                                      <p:tavLst>
                                        <p:tav tm="0">
                                          <p:val>
                                            <p:strVal val="0"/>
                                          </p:val>
                                        </p:tav>
                                        <p:tav tm="100000">
                                          <p:val>
                                            <p:strVal val="#ppt_w"/>
                                          </p:val>
                                        </p:tav>
                                      </p:tavLst>
                                    </p:anim>
                                    <p:anim calcmode="lin" valueType="num">
                                      <p:cBhvr additive="base">
                                        <p:cTn id="24" dur="1000"/>
                                        <p:tgtEl>
                                          <p:spTgt spid="138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1"/>
        <p:cNvGrpSpPr/>
        <p:nvPr/>
      </p:nvGrpSpPr>
      <p:grpSpPr>
        <a:xfrm>
          <a:off x="0" y="0"/>
          <a:ext cx="0" cy="0"/>
          <a:chOff x="0" y="0"/>
          <a:chExt cx="0" cy="0"/>
        </a:xfrm>
      </p:grpSpPr>
      <p:sp>
        <p:nvSpPr>
          <p:cNvPr id="1441" name="Google Shape;1441;p73"/>
          <p:cNvSpPr/>
          <p:nvPr/>
        </p:nvSpPr>
        <p:spPr>
          <a:xfrm>
            <a:off x="9082129" y="1947869"/>
            <a:ext cx="475233" cy="474200"/>
          </a:xfrm>
          <a:custGeom>
            <a:avLst/>
            <a:gdLst/>
            <a:ahLst/>
            <a:cxnLst/>
            <a:rect l="l" t="t" r="r" b="b"/>
            <a:pathLst>
              <a:path w="14257" h="14226" extrusionOk="0">
                <a:moveTo>
                  <a:pt x="7160" y="4895"/>
                </a:moveTo>
                <a:cubicBezTo>
                  <a:pt x="8066" y="4895"/>
                  <a:pt x="8891" y="5467"/>
                  <a:pt x="9180" y="6383"/>
                </a:cubicBezTo>
                <a:cubicBezTo>
                  <a:pt x="9575" y="7508"/>
                  <a:pt x="8967" y="8724"/>
                  <a:pt x="7812" y="9119"/>
                </a:cubicBezTo>
                <a:cubicBezTo>
                  <a:pt x="7591" y="9191"/>
                  <a:pt x="7367" y="9225"/>
                  <a:pt x="7145" y="9225"/>
                </a:cubicBezTo>
                <a:cubicBezTo>
                  <a:pt x="6241" y="9225"/>
                  <a:pt x="5394" y="8655"/>
                  <a:pt x="5077" y="7751"/>
                </a:cubicBezTo>
                <a:cubicBezTo>
                  <a:pt x="4712" y="6596"/>
                  <a:pt x="5320" y="5380"/>
                  <a:pt x="6444" y="5016"/>
                </a:cubicBezTo>
                <a:cubicBezTo>
                  <a:pt x="6683" y="4934"/>
                  <a:pt x="6924" y="4895"/>
                  <a:pt x="7160" y="4895"/>
                </a:cubicBezTo>
                <a:close/>
                <a:moveTo>
                  <a:pt x="6080" y="0"/>
                </a:moveTo>
                <a:lnTo>
                  <a:pt x="3526" y="851"/>
                </a:lnTo>
                <a:lnTo>
                  <a:pt x="4226" y="2827"/>
                </a:lnTo>
                <a:cubicBezTo>
                  <a:pt x="3830" y="3101"/>
                  <a:pt x="3526" y="3374"/>
                  <a:pt x="3222" y="3709"/>
                </a:cubicBezTo>
                <a:lnTo>
                  <a:pt x="1368" y="2797"/>
                </a:lnTo>
                <a:lnTo>
                  <a:pt x="183" y="5228"/>
                </a:lnTo>
                <a:lnTo>
                  <a:pt x="2037" y="6140"/>
                </a:lnTo>
                <a:cubicBezTo>
                  <a:pt x="1976" y="6566"/>
                  <a:pt x="1946" y="7022"/>
                  <a:pt x="1976" y="7478"/>
                </a:cubicBezTo>
                <a:lnTo>
                  <a:pt x="0" y="8146"/>
                </a:lnTo>
                <a:lnTo>
                  <a:pt x="852" y="10700"/>
                </a:lnTo>
                <a:lnTo>
                  <a:pt x="2827" y="10031"/>
                </a:lnTo>
                <a:cubicBezTo>
                  <a:pt x="3101" y="10396"/>
                  <a:pt x="3374" y="10700"/>
                  <a:pt x="3709" y="11004"/>
                </a:cubicBezTo>
                <a:lnTo>
                  <a:pt x="2797" y="12858"/>
                </a:lnTo>
                <a:lnTo>
                  <a:pt x="5229" y="14043"/>
                </a:lnTo>
                <a:lnTo>
                  <a:pt x="6140" y="12189"/>
                </a:lnTo>
                <a:cubicBezTo>
                  <a:pt x="6441" y="12232"/>
                  <a:pt x="6757" y="12275"/>
                  <a:pt x="7078" y="12275"/>
                </a:cubicBezTo>
                <a:cubicBezTo>
                  <a:pt x="7211" y="12275"/>
                  <a:pt x="7344" y="12268"/>
                  <a:pt x="7478" y="12250"/>
                </a:cubicBezTo>
                <a:lnTo>
                  <a:pt x="8147" y="14225"/>
                </a:lnTo>
                <a:lnTo>
                  <a:pt x="10700" y="13374"/>
                </a:lnTo>
                <a:lnTo>
                  <a:pt x="10031" y="11399"/>
                </a:lnTo>
                <a:cubicBezTo>
                  <a:pt x="10396" y="11125"/>
                  <a:pt x="10700" y="10852"/>
                  <a:pt x="11004" y="10517"/>
                </a:cubicBezTo>
                <a:lnTo>
                  <a:pt x="12858" y="11429"/>
                </a:lnTo>
                <a:lnTo>
                  <a:pt x="14043" y="8997"/>
                </a:lnTo>
                <a:lnTo>
                  <a:pt x="12189" y="8086"/>
                </a:lnTo>
                <a:cubicBezTo>
                  <a:pt x="12280" y="7660"/>
                  <a:pt x="12311" y="7204"/>
                  <a:pt x="12280" y="6748"/>
                </a:cubicBezTo>
                <a:lnTo>
                  <a:pt x="14256" y="6079"/>
                </a:lnTo>
                <a:lnTo>
                  <a:pt x="13375" y="3526"/>
                </a:lnTo>
                <a:lnTo>
                  <a:pt x="11399" y="4195"/>
                </a:lnTo>
                <a:cubicBezTo>
                  <a:pt x="11125" y="3830"/>
                  <a:pt x="10852" y="3526"/>
                  <a:pt x="10517" y="3222"/>
                </a:cubicBezTo>
                <a:lnTo>
                  <a:pt x="11429" y="1368"/>
                </a:lnTo>
                <a:lnTo>
                  <a:pt x="8998" y="183"/>
                </a:lnTo>
                <a:lnTo>
                  <a:pt x="8086" y="2037"/>
                </a:lnTo>
                <a:cubicBezTo>
                  <a:pt x="7785" y="1994"/>
                  <a:pt x="7469" y="1951"/>
                  <a:pt x="7148" y="1951"/>
                </a:cubicBezTo>
                <a:cubicBezTo>
                  <a:pt x="7015" y="1951"/>
                  <a:pt x="6882" y="1958"/>
                  <a:pt x="6748" y="1976"/>
                </a:cubicBezTo>
                <a:lnTo>
                  <a:pt x="6080" y="0"/>
                </a:lnTo>
                <a:close/>
              </a:path>
            </a:pathLst>
          </a:custGeom>
          <a:solidFill>
            <a:schemeClr val="accent3"/>
          </a:solidFill>
          <a:ln>
            <a:noFill/>
          </a:ln>
          <a:effectLst>
            <a:outerShdw blurRad="57150" dist="57150" dir="5400000" algn="bl" rotWithShape="0">
              <a:schemeClr val="dk1">
                <a:alpha val="16000"/>
              </a:schemeClr>
            </a:outerShdw>
          </a:effectLst>
        </p:spPr>
        <p:txBody>
          <a:bodyPr spcFirstLastPara="1" wrap="square" lIns="121900" tIns="121900" rIns="121900" bIns="121900" anchor="ctr" anchorCtr="0">
            <a:noAutofit/>
          </a:bodyPr>
          <a:lstStyle/>
          <a:p>
            <a:endParaRPr sz="2400">
              <a:latin typeface="Fira Sans Extra Condensed" panose="020B0604020202020204" charset="0"/>
            </a:endParaRPr>
          </a:p>
        </p:txBody>
      </p:sp>
      <p:sp>
        <p:nvSpPr>
          <p:cNvPr id="1442" name="Google Shape;1442;p73"/>
          <p:cNvSpPr/>
          <p:nvPr/>
        </p:nvSpPr>
        <p:spPr>
          <a:xfrm>
            <a:off x="4423983" y="5749189"/>
            <a:ext cx="334367" cy="334367"/>
          </a:xfrm>
          <a:custGeom>
            <a:avLst/>
            <a:gdLst/>
            <a:ahLst/>
            <a:cxnLst/>
            <a:rect l="l" t="t" r="r" b="b"/>
            <a:pathLst>
              <a:path w="10031" h="10031" extrusionOk="0">
                <a:moveTo>
                  <a:pt x="5047" y="3455"/>
                </a:moveTo>
                <a:cubicBezTo>
                  <a:pt x="5309" y="3455"/>
                  <a:pt x="5573" y="3526"/>
                  <a:pt x="5806" y="3678"/>
                </a:cubicBezTo>
                <a:cubicBezTo>
                  <a:pt x="6535" y="4134"/>
                  <a:pt x="6778" y="5046"/>
                  <a:pt x="6353" y="5775"/>
                </a:cubicBezTo>
                <a:cubicBezTo>
                  <a:pt x="6074" y="6254"/>
                  <a:pt x="5572" y="6523"/>
                  <a:pt x="5055" y="6523"/>
                </a:cubicBezTo>
                <a:cubicBezTo>
                  <a:pt x="4783" y="6523"/>
                  <a:pt x="4507" y="6449"/>
                  <a:pt x="4256" y="6292"/>
                </a:cubicBezTo>
                <a:cubicBezTo>
                  <a:pt x="3526" y="5897"/>
                  <a:pt x="3283" y="4924"/>
                  <a:pt x="3739" y="4225"/>
                </a:cubicBezTo>
                <a:cubicBezTo>
                  <a:pt x="4002" y="3739"/>
                  <a:pt x="4522" y="3455"/>
                  <a:pt x="5047" y="3455"/>
                </a:cubicBezTo>
                <a:close/>
                <a:moveTo>
                  <a:pt x="4681" y="0"/>
                </a:moveTo>
                <a:lnTo>
                  <a:pt x="2857" y="456"/>
                </a:lnTo>
                <a:lnTo>
                  <a:pt x="3222" y="1854"/>
                </a:lnTo>
                <a:cubicBezTo>
                  <a:pt x="2979" y="2006"/>
                  <a:pt x="2705" y="2189"/>
                  <a:pt x="2462" y="2432"/>
                </a:cubicBezTo>
                <a:lnTo>
                  <a:pt x="1216" y="1672"/>
                </a:lnTo>
                <a:lnTo>
                  <a:pt x="274" y="3313"/>
                </a:lnTo>
                <a:lnTo>
                  <a:pt x="1520" y="4073"/>
                </a:lnTo>
                <a:cubicBezTo>
                  <a:pt x="1459" y="4377"/>
                  <a:pt x="1398" y="4681"/>
                  <a:pt x="1398" y="4985"/>
                </a:cubicBezTo>
                <a:lnTo>
                  <a:pt x="0" y="5350"/>
                </a:lnTo>
                <a:lnTo>
                  <a:pt x="456" y="7173"/>
                </a:lnTo>
                <a:lnTo>
                  <a:pt x="1854" y="6809"/>
                </a:lnTo>
                <a:cubicBezTo>
                  <a:pt x="2006" y="7052"/>
                  <a:pt x="2189" y="7325"/>
                  <a:pt x="2432" y="7569"/>
                </a:cubicBezTo>
                <a:lnTo>
                  <a:pt x="1672" y="8815"/>
                </a:lnTo>
                <a:lnTo>
                  <a:pt x="3313" y="9757"/>
                </a:lnTo>
                <a:lnTo>
                  <a:pt x="4073" y="8511"/>
                </a:lnTo>
                <a:cubicBezTo>
                  <a:pt x="4377" y="8572"/>
                  <a:pt x="4681" y="8632"/>
                  <a:pt x="4985" y="8632"/>
                </a:cubicBezTo>
                <a:lnTo>
                  <a:pt x="5350" y="10031"/>
                </a:lnTo>
                <a:lnTo>
                  <a:pt x="7174" y="9575"/>
                </a:lnTo>
                <a:lnTo>
                  <a:pt x="6809" y="8176"/>
                </a:lnTo>
                <a:cubicBezTo>
                  <a:pt x="7052" y="8024"/>
                  <a:pt x="7326" y="7812"/>
                  <a:pt x="7569" y="7599"/>
                </a:cubicBezTo>
                <a:lnTo>
                  <a:pt x="8815" y="8359"/>
                </a:lnTo>
                <a:lnTo>
                  <a:pt x="9757" y="6717"/>
                </a:lnTo>
                <a:lnTo>
                  <a:pt x="8511" y="5958"/>
                </a:lnTo>
                <a:cubicBezTo>
                  <a:pt x="8572" y="5654"/>
                  <a:pt x="8633" y="5350"/>
                  <a:pt x="8633" y="5046"/>
                </a:cubicBezTo>
                <a:lnTo>
                  <a:pt x="10031" y="4681"/>
                </a:lnTo>
                <a:lnTo>
                  <a:pt x="9575" y="2857"/>
                </a:lnTo>
                <a:lnTo>
                  <a:pt x="8177" y="3222"/>
                </a:lnTo>
                <a:cubicBezTo>
                  <a:pt x="8025" y="2948"/>
                  <a:pt x="7842" y="2705"/>
                  <a:pt x="7599" y="2462"/>
                </a:cubicBezTo>
                <a:lnTo>
                  <a:pt x="8359" y="1216"/>
                </a:lnTo>
                <a:lnTo>
                  <a:pt x="6718" y="274"/>
                </a:lnTo>
                <a:lnTo>
                  <a:pt x="5958" y="1520"/>
                </a:lnTo>
                <a:cubicBezTo>
                  <a:pt x="5654" y="1429"/>
                  <a:pt x="5350" y="1398"/>
                  <a:pt x="5046" y="1398"/>
                </a:cubicBezTo>
                <a:lnTo>
                  <a:pt x="4681" y="0"/>
                </a:lnTo>
                <a:close/>
              </a:path>
            </a:pathLst>
          </a:custGeom>
          <a:solidFill>
            <a:schemeClr val="accent1"/>
          </a:solidFill>
          <a:ln>
            <a:noFill/>
          </a:ln>
          <a:effectLst>
            <a:outerShdw blurRad="57150" dist="47625" dir="5400000" algn="bl" rotWithShape="0">
              <a:schemeClr val="dk1">
                <a:alpha val="15000"/>
              </a:schemeClr>
            </a:outerShdw>
          </a:effectLst>
        </p:spPr>
        <p:txBody>
          <a:bodyPr spcFirstLastPara="1" wrap="square" lIns="121900" tIns="121900" rIns="121900" bIns="121900" anchor="ctr" anchorCtr="0">
            <a:noAutofit/>
          </a:bodyPr>
          <a:lstStyle/>
          <a:p>
            <a:endParaRPr sz="2400">
              <a:latin typeface="Fira Sans Extra Condensed" panose="020B0604020202020204" charset="0"/>
            </a:endParaRPr>
          </a:p>
        </p:txBody>
      </p:sp>
      <p:pic>
        <p:nvPicPr>
          <p:cNvPr id="4" name="Picture 3">
            <a:extLst>
              <a:ext uri="{FF2B5EF4-FFF2-40B4-BE49-F238E27FC236}">
                <a16:creationId xmlns:a16="http://schemas.microsoft.com/office/drawing/2014/main" id="{DCFEC6FD-7283-44AA-B2B7-7F28FA8860F6}"/>
              </a:ext>
            </a:extLst>
          </p:cNvPr>
          <p:cNvPicPr>
            <a:picLocks noChangeAspect="1"/>
          </p:cNvPicPr>
          <p:nvPr/>
        </p:nvPicPr>
        <p:blipFill>
          <a:blip r:embed="rId3"/>
          <a:stretch>
            <a:fillRect/>
          </a:stretch>
        </p:blipFill>
        <p:spPr>
          <a:xfrm>
            <a:off x="4701580" y="2276477"/>
            <a:ext cx="2190275" cy="4238625"/>
          </a:xfrm>
          <a:prstGeom prst="rect">
            <a:avLst/>
          </a:prstGeom>
          <a:ln>
            <a:noFill/>
          </a:ln>
          <a:effectLst>
            <a:outerShdw blurRad="190500" algn="tl" rotWithShape="0">
              <a:srgbClr val="000000">
                <a:alpha val="70000"/>
              </a:srgbClr>
            </a:outerShdw>
          </a:effectLst>
        </p:spPr>
      </p:pic>
      <p:pic>
        <p:nvPicPr>
          <p:cNvPr id="7" name="Picture 6">
            <a:extLst>
              <a:ext uri="{FF2B5EF4-FFF2-40B4-BE49-F238E27FC236}">
                <a16:creationId xmlns:a16="http://schemas.microsoft.com/office/drawing/2014/main" id="{02B83B8F-081E-4FA8-9845-19F7ECB94CFF}"/>
              </a:ext>
            </a:extLst>
          </p:cNvPr>
          <p:cNvPicPr>
            <a:picLocks noChangeAspect="1"/>
          </p:cNvPicPr>
          <p:nvPr/>
        </p:nvPicPr>
        <p:blipFill>
          <a:blip r:embed="rId4"/>
          <a:stretch>
            <a:fillRect/>
          </a:stretch>
        </p:blipFill>
        <p:spPr>
          <a:xfrm>
            <a:off x="7169452" y="2276477"/>
            <a:ext cx="2190275" cy="4238625"/>
          </a:xfrm>
          <a:prstGeom prst="rect">
            <a:avLst/>
          </a:prstGeom>
          <a:ln>
            <a:noFill/>
          </a:ln>
          <a:effectLst>
            <a:outerShdw blurRad="190500" algn="tl" rotWithShape="0">
              <a:srgbClr val="000000">
                <a:alpha val="70000"/>
              </a:srgbClr>
            </a:outerShdw>
          </a:effectLst>
        </p:spPr>
      </p:pic>
      <p:pic>
        <p:nvPicPr>
          <p:cNvPr id="8" name="Picture 7">
            <a:extLst>
              <a:ext uri="{FF2B5EF4-FFF2-40B4-BE49-F238E27FC236}">
                <a16:creationId xmlns:a16="http://schemas.microsoft.com/office/drawing/2014/main" id="{0F7AA9C8-4EB5-465C-A288-DFE616CBEF2F}"/>
              </a:ext>
            </a:extLst>
          </p:cNvPr>
          <p:cNvPicPr>
            <a:picLocks noChangeAspect="1"/>
          </p:cNvPicPr>
          <p:nvPr/>
        </p:nvPicPr>
        <p:blipFill>
          <a:blip r:embed="rId5"/>
          <a:stretch>
            <a:fillRect/>
          </a:stretch>
        </p:blipFill>
        <p:spPr>
          <a:xfrm>
            <a:off x="681982" y="428625"/>
            <a:ext cx="2190273" cy="4238624"/>
          </a:xfrm>
          <a:prstGeom prst="rect">
            <a:avLst/>
          </a:prstGeom>
          <a:ln>
            <a:noFill/>
          </a:ln>
          <a:effectLst>
            <a:outerShdw blurRad="190500" algn="tl" rotWithShape="0">
              <a:srgbClr val="000000">
                <a:alpha val="70000"/>
              </a:srgbClr>
            </a:outerShdw>
          </a:effectLst>
        </p:spPr>
      </p:pic>
      <p:sp>
        <p:nvSpPr>
          <p:cNvPr id="9" name="Oval 8">
            <a:extLst>
              <a:ext uri="{FF2B5EF4-FFF2-40B4-BE49-F238E27FC236}">
                <a16:creationId xmlns:a16="http://schemas.microsoft.com/office/drawing/2014/main" id="{88BCAC6A-0EF1-4917-8939-45E05D3F7EA2}"/>
              </a:ext>
            </a:extLst>
          </p:cNvPr>
          <p:cNvSpPr/>
          <p:nvPr/>
        </p:nvSpPr>
        <p:spPr>
          <a:xfrm>
            <a:off x="2748883" y="4266534"/>
            <a:ext cx="246741" cy="248983"/>
          </a:xfrm>
          <a:prstGeom prst="ellipse">
            <a:avLst/>
          </a:prstGeom>
          <a:solidFill>
            <a:srgbClr val="FF0000"/>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333" b="1" dirty="0">
                <a:latin typeface="Fira Sans Extra Condensed" panose="020B0604020202020204" charset="0"/>
              </a:rPr>
              <a:t>2</a:t>
            </a:r>
          </a:p>
        </p:txBody>
      </p:sp>
      <p:sp>
        <p:nvSpPr>
          <p:cNvPr id="10" name="Oval 9">
            <a:extLst>
              <a:ext uri="{FF2B5EF4-FFF2-40B4-BE49-F238E27FC236}">
                <a16:creationId xmlns:a16="http://schemas.microsoft.com/office/drawing/2014/main" id="{95CE13D0-799F-4763-BB88-911A5C4C747D}"/>
              </a:ext>
            </a:extLst>
          </p:cNvPr>
          <p:cNvSpPr/>
          <p:nvPr/>
        </p:nvSpPr>
        <p:spPr>
          <a:xfrm>
            <a:off x="1653747" y="4271297"/>
            <a:ext cx="246741" cy="248983"/>
          </a:xfrm>
          <a:prstGeom prst="ellipse">
            <a:avLst/>
          </a:prstGeom>
          <a:solidFill>
            <a:srgbClr val="FF0000"/>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333" b="1" dirty="0">
                <a:latin typeface="Fira Sans Extra Condensed" panose="020B0604020202020204" charset="0"/>
              </a:rPr>
              <a:t>1</a:t>
            </a:r>
          </a:p>
        </p:txBody>
      </p:sp>
      <p:sp>
        <p:nvSpPr>
          <p:cNvPr id="11" name="Oval 10">
            <a:extLst>
              <a:ext uri="{FF2B5EF4-FFF2-40B4-BE49-F238E27FC236}">
                <a16:creationId xmlns:a16="http://schemas.microsoft.com/office/drawing/2014/main" id="{320D8670-A0B3-4D3E-98CA-D2F5A1C2E72A}"/>
              </a:ext>
            </a:extLst>
          </p:cNvPr>
          <p:cNvSpPr/>
          <p:nvPr/>
        </p:nvSpPr>
        <p:spPr>
          <a:xfrm>
            <a:off x="7247207" y="2125234"/>
            <a:ext cx="246741" cy="248983"/>
          </a:xfrm>
          <a:prstGeom prst="ellipse">
            <a:avLst/>
          </a:prstGeom>
          <a:solidFill>
            <a:srgbClr val="FF0000"/>
          </a:solidFill>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333" b="1" dirty="0">
                <a:latin typeface="Fira Sans Extra Condensed" panose="020B0604020202020204" charset="0"/>
              </a:rPr>
              <a:t>2</a:t>
            </a:r>
          </a:p>
        </p:txBody>
      </p:sp>
      <p:sp>
        <p:nvSpPr>
          <p:cNvPr id="12" name="Oval 11">
            <a:extLst>
              <a:ext uri="{FF2B5EF4-FFF2-40B4-BE49-F238E27FC236}">
                <a16:creationId xmlns:a16="http://schemas.microsoft.com/office/drawing/2014/main" id="{F9EA7049-0787-429F-B8D0-760A4D44DD26}"/>
              </a:ext>
            </a:extLst>
          </p:cNvPr>
          <p:cNvSpPr/>
          <p:nvPr/>
        </p:nvSpPr>
        <p:spPr>
          <a:xfrm>
            <a:off x="4812990" y="2125234"/>
            <a:ext cx="246741" cy="248983"/>
          </a:xfrm>
          <a:prstGeom prst="ellipse">
            <a:avLst/>
          </a:prstGeom>
          <a:solidFill>
            <a:srgbClr val="FF0000"/>
          </a:solidFill>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333" b="1" dirty="0">
                <a:latin typeface="Fira Sans Extra Condensed" panose="020B0604020202020204" charset="0"/>
              </a:rPr>
              <a:t>1</a:t>
            </a:r>
          </a:p>
        </p:txBody>
      </p:sp>
      <p:sp>
        <p:nvSpPr>
          <p:cNvPr id="13" name="Arrow: Bent-Up 12">
            <a:extLst>
              <a:ext uri="{FF2B5EF4-FFF2-40B4-BE49-F238E27FC236}">
                <a16:creationId xmlns:a16="http://schemas.microsoft.com/office/drawing/2014/main" id="{8B0C8C51-8AAC-4949-8140-327F77B4E11D}"/>
              </a:ext>
            </a:extLst>
          </p:cNvPr>
          <p:cNvSpPr/>
          <p:nvPr/>
        </p:nvSpPr>
        <p:spPr>
          <a:xfrm rot="5400000">
            <a:off x="2709822" y="4405274"/>
            <a:ext cx="1200231" cy="1857373"/>
          </a:xfrm>
          <a:prstGeom prst="bentUpArrow">
            <a:avLst>
              <a:gd name="adj1" fmla="val 8262"/>
              <a:gd name="adj2" fmla="val 21754"/>
              <a:gd name="adj3" fmla="val 3545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Rectangle 1">
            <a:extLst>
              <a:ext uri="{FF2B5EF4-FFF2-40B4-BE49-F238E27FC236}">
                <a16:creationId xmlns:a16="http://schemas.microsoft.com/office/drawing/2014/main" id="{094B996F-51D6-44C3-8CD7-FE2EBCC905CA}"/>
              </a:ext>
            </a:extLst>
          </p:cNvPr>
          <p:cNvSpPr>
            <a:spLocks noChangeArrowheads="1"/>
          </p:cNvSpPr>
          <p:nvPr/>
        </p:nvSpPr>
        <p:spPr bwMode="auto">
          <a:xfrm>
            <a:off x="5718928" y="1024804"/>
            <a:ext cx="3550040" cy="127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p>
            <a:pPr algn="r" defTabSz="1219170" eaLnBrk="0" fontAlgn="base" hangingPunct="0">
              <a:spcBef>
                <a:spcPct val="0"/>
              </a:spcBef>
              <a:spcAft>
                <a:spcPct val="0"/>
              </a:spcAft>
            </a:pPr>
            <a:r>
              <a:rPr lang="ar-SA" altLang="en-US" sz="1867" b="1" dirty="0">
                <a:latin typeface="Jameel Noori Nastaleeq" panose="02000503000000000004" pitchFamily="2" charset="-78"/>
                <a:cs typeface="Jameel Noori Nastaleeq" panose="02000503000000000004" pitchFamily="2" charset="-78"/>
              </a:rPr>
              <a:t>براہ کرم اپنے حقوق اور ذمہ داریوں کے بارے میں اہم معلومات کے لئے ہماری شرائط و ضوابط اور رازداری کی پالیسی کو دھیان سے پڑھیں۔</a:t>
            </a:r>
            <a:endParaRPr lang="en-US" altLang="en-US" sz="1867" b="1" dirty="0">
              <a:latin typeface="Jameel Noori Nastaleeq" panose="02000503000000000004" pitchFamily="2" charset="-78"/>
              <a:cs typeface="Jameel Noori Nastaleeq" panose="02000503000000000004" pitchFamily="2" charset="-78"/>
            </a:endParaRPr>
          </a:p>
          <a:p>
            <a:pPr algn="r" defTabSz="1219170" eaLnBrk="0" fontAlgn="base" hangingPunct="0">
              <a:spcBef>
                <a:spcPct val="0"/>
              </a:spcBef>
              <a:spcAft>
                <a:spcPct val="0"/>
              </a:spcAft>
            </a:pPr>
            <a:endParaRPr lang="en-US" altLang="en-US" sz="1867" b="1" dirty="0">
              <a:solidFill>
                <a:schemeClr val="bg1"/>
              </a:solidFill>
              <a:latin typeface="Jameel Noori Nastaleeq" panose="02000503000000000004" pitchFamily="2" charset="-78"/>
              <a:cs typeface="Jameel Noori Nastaleeq" panose="02000503000000000004" pitchFamily="2" charset="-78"/>
            </a:endParaRPr>
          </a:p>
        </p:txBody>
      </p:sp>
      <p:sp>
        <p:nvSpPr>
          <p:cNvPr id="3" name="Rectangle 2">
            <a:extLst>
              <a:ext uri="{FF2B5EF4-FFF2-40B4-BE49-F238E27FC236}">
                <a16:creationId xmlns:a16="http://schemas.microsoft.com/office/drawing/2014/main" id="{41392887-EB5B-430D-B180-D9A73F8D592B}"/>
              </a:ext>
            </a:extLst>
          </p:cNvPr>
          <p:cNvSpPr>
            <a:spLocks noChangeArrowheads="1"/>
          </p:cNvSpPr>
          <p:nvPr/>
        </p:nvSpPr>
        <p:spPr bwMode="auto">
          <a:xfrm>
            <a:off x="1" y="-369332"/>
            <a:ext cx="24628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br>
              <a:rPr lang="en-US" altLang="en-US" sz="1600">
                <a:solidFill>
                  <a:srgbClr val="FFFFFF"/>
                </a:solidFill>
                <a:latin typeface="Söhne"/>
              </a:rPr>
            </a:br>
            <a:endParaRPr lang="en-US" altLang="en-US" sz="2400">
              <a:latin typeface="Arial" panose="020B0604020202020204" pitchFamily="34" charset="0"/>
            </a:endParaRPr>
          </a:p>
        </p:txBody>
      </p:sp>
      <p:sp>
        <p:nvSpPr>
          <p:cNvPr id="5" name="Rectangle 3">
            <a:extLst>
              <a:ext uri="{FF2B5EF4-FFF2-40B4-BE49-F238E27FC236}">
                <a16:creationId xmlns:a16="http://schemas.microsoft.com/office/drawing/2014/main" id="{95A2EA48-8C8F-4D34-A9CB-CF3756133059}"/>
              </a:ext>
            </a:extLst>
          </p:cNvPr>
          <p:cNvSpPr>
            <a:spLocks noChangeArrowheads="1"/>
          </p:cNvSpPr>
          <p:nvPr/>
        </p:nvSpPr>
        <p:spPr bwMode="auto">
          <a:xfrm>
            <a:off x="3952879" y="5871"/>
            <a:ext cx="1675291"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p>
            <a:pPr algn="r" defTabSz="1219170" eaLnBrk="0" fontAlgn="base" hangingPunct="0">
              <a:spcBef>
                <a:spcPct val="0"/>
              </a:spcBef>
              <a:spcAft>
                <a:spcPct val="0"/>
              </a:spcAft>
            </a:pPr>
            <a:r>
              <a:rPr lang="ar-SA" altLang="en-US" sz="2400" b="1" dirty="0">
                <a:solidFill>
                  <a:schemeClr val="accent1"/>
                </a:solidFill>
                <a:latin typeface="Jameel Noori Nastaleeq" panose="02000503000000000004" pitchFamily="2" charset="-78"/>
                <a:cs typeface="Jameel Noori Nastaleeq" panose="02000503000000000004" pitchFamily="2" charset="-78"/>
              </a:rPr>
              <a:t>شرائط و ضوابط</a:t>
            </a:r>
            <a:endParaRPr lang="en-US" altLang="en-US" sz="2400" b="1" dirty="0">
              <a:solidFill>
                <a:schemeClr val="accent1"/>
              </a:solidFill>
              <a:latin typeface="Jameel Noori Nastaleeq" panose="02000503000000000004" pitchFamily="2" charset="-78"/>
              <a:cs typeface="Jameel Noori Nastaleeq" panose="02000503000000000004" pitchFamily="2" charset="-78"/>
            </a:endParaRPr>
          </a:p>
          <a:p>
            <a:pPr algn="r" defTabSz="1219170" eaLnBrk="0" fontAlgn="base" hangingPunct="0">
              <a:spcBef>
                <a:spcPct val="0"/>
              </a:spcBef>
              <a:spcAft>
                <a:spcPct val="0"/>
              </a:spcAft>
            </a:pPr>
            <a:r>
              <a:rPr lang="ar-SA" altLang="en-US" sz="2400" b="1" dirty="0">
                <a:solidFill>
                  <a:schemeClr val="accent1"/>
                </a:solidFill>
                <a:latin typeface="Jameel Noori Nastaleeq" panose="02000503000000000004" pitchFamily="2" charset="-78"/>
                <a:cs typeface="Jameel Noori Nastaleeq" panose="02000503000000000004" pitchFamily="2" charset="-78"/>
              </a:rPr>
              <a:t>رازداری کی پالیسی</a:t>
            </a:r>
            <a:endParaRPr lang="en-US" altLang="en-US" sz="2400" b="1" dirty="0">
              <a:solidFill>
                <a:schemeClr val="accent1"/>
              </a:solidFill>
              <a:latin typeface="Jameel Noori Nastaleeq" panose="02000503000000000004" pitchFamily="2" charset="-78"/>
              <a:cs typeface="Jameel Noori Nastaleeq" panose="02000503000000000004" pitchFamily="2" charset="-78"/>
            </a:endParaRPr>
          </a:p>
          <a:p>
            <a:pPr algn="r" defTabSz="1219170" eaLnBrk="0" fontAlgn="base" hangingPunct="0">
              <a:spcBef>
                <a:spcPct val="0"/>
              </a:spcBef>
              <a:spcAft>
                <a:spcPct val="0"/>
              </a:spcAft>
            </a:pPr>
            <a:endParaRPr lang="en-US" altLang="en-US" sz="2400" b="1" dirty="0">
              <a:solidFill>
                <a:schemeClr val="accent1"/>
              </a:solidFill>
              <a:latin typeface="Jameel Noori Nastaleeq" panose="02000503000000000004" pitchFamily="2" charset="-78"/>
              <a:cs typeface="Jameel Noori Nastaleeq" panose="02000503000000000004" pitchFamily="2" charset="-78"/>
            </a:endParaRPr>
          </a:p>
        </p:txBody>
      </p:sp>
      <p:sp>
        <p:nvSpPr>
          <p:cNvPr id="6" name="Rectangle 4">
            <a:extLst>
              <a:ext uri="{FF2B5EF4-FFF2-40B4-BE49-F238E27FC236}">
                <a16:creationId xmlns:a16="http://schemas.microsoft.com/office/drawing/2014/main" id="{71467C80-9D08-43E7-828E-6D44F8ABA21D}"/>
              </a:ext>
            </a:extLst>
          </p:cNvPr>
          <p:cNvSpPr>
            <a:spLocks noChangeArrowheads="1"/>
          </p:cNvSpPr>
          <p:nvPr/>
        </p:nvSpPr>
        <p:spPr bwMode="auto">
          <a:xfrm>
            <a:off x="1" y="-369332"/>
            <a:ext cx="24628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br>
              <a:rPr lang="en-US" altLang="en-US" sz="1600">
                <a:solidFill>
                  <a:srgbClr val="FFFFFF"/>
                </a:solidFill>
                <a:latin typeface="Söhne"/>
              </a:rPr>
            </a:br>
            <a:endParaRPr lang="en-US" altLang="en-US" sz="2400">
              <a:latin typeface="Arial" panose="020B0604020202020204" pitchFamily="34" charset="0"/>
            </a:endParaRPr>
          </a:p>
        </p:txBody>
      </p:sp>
    </p:spTree>
    <p:extLst>
      <p:ext uri="{BB962C8B-B14F-4D97-AF65-F5344CB8AC3E}">
        <p14:creationId xmlns:p14="http://schemas.microsoft.com/office/powerpoint/2010/main" val="30392915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800" fill="hold"/>
                                        <p:tgtEl>
                                          <p:spTgt spid="1442"/>
                                        </p:tgtEl>
                                        <p:attrNameLst>
                                          <p:attrName>r</p:attrName>
                                        </p:attrNameLst>
                                      </p:cBhvr>
                                    </p:animRot>
                                  </p:childTnLst>
                                </p:cTn>
                              </p:par>
                              <p:par>
                                <p:cTn id="7" presetID="8" presetClass="emph" presetSubtype="0" fill="hold" nodeType="withEffect">
                                  <p:stCondLst>
                                    <p:cond delay="0"/>
                                  </p:stCondLst>
                                  <p:childTnLst>
                                    <p:animRot by="-21600000">
                                      <p:cBhvr>
                                        <p:cTn id="8" dur="800" fill="hold"/>
                                        <p:tgtEl>
                                          <p:spTgt spid="14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84"/>
        <p:cNvGrpSpPr/>
        <p:nvPr/>
      </p:nvGrpSpPr>
      <p:grpSpPr>
        <a:xfrm>
          <a:off x="0" y="0"/>
          <a:ext cx="0" cy="0"/>
          <a:chOff x="0" y="0"/>
          <a:chExt cx="0" cy="0"/>
        </a:xfrm>
      </p:grpSpPr>
      <p:sp>
        <p:nvSpPr>
          <p:cNvPr id="1520" name="Google Shape;1520;p75"/>
          <p:cNvSpPr txBox="1">
            <a:spLocks noGrp="1"/>
          </p:cNvSpPr>
          <p:nvPr>
            <p:ph type="title"/>
          </p:nvPr>
        </p:nvSpPr>
        <p:spPr>
          <a:xfrm>
            <a:off x="231100" y="922021"/>
            <a:ext cx="659469" cy="763600"/>
          </a:xfrm>
          <a:prstGeom prst="rect">
            <a:avLst/>
          </a:prstGeom>
        </p:spPr>
        <p:txBody>
          <a:bodyPr spcFirstLastPara="1" vert="horz" wrap="square" lIns="121900" tIns="121900" rIns="121900" bIns="121900" rtlCol="0" anchor="ctr" anchorCtr="0">
            <a:noAutofit/>
          </a:bodyPr>
          <a:lstStyle/>
          <a:p>
            <a:r>
              <a:rPr lang="en" dirty="0">
                <a:solidFill>
                  <a:schemeClr val="bg1"/>
                </a:solidFill>
                <a:latin typeface="Fira Sans Extra Condensed" panose="020B0604020202020204" charset="0"/>
              </a:rPr>
              <a:t>SUSAN BONES</a:t>
            </a:r>
            <a:endParaRPr dirty="0">
              <a:solidFill>
                <a:schemeClr val="bg1"/>
              </a:solidFill>
              <a:latin typeface="Fira Sans Extra Condensed" panose="020B0604020202020204" charset="0"/>
            </a:endParaRPr>
          </a:p>
        </p:txBody>
      </p:sp>
      <p:sp>
        <p:nvSpPr>
          <p:cNvPr id="1522" name="Google Shape;1522;p75"/>
          <p:cNvSpPr txBox="1">
            <a:spLocks noGrp="1"/>
          </p:cNvSpPr>
          <p:nvPr>
            <p:ph type="title" idx="2"/>
          </p:nvPr>
        </p:nvSpPr>
        <p:spPr>
          <a:xfrm>
            <a:off x="115267" y="712073"/>
            <a:ext cx="670136" cy="763600"/>
          </a:xfrm>
          <a:prstGeom prst="rect">
            <a:avLst/>
          </a:prstGeom>
        </p:spPr>
        <p:txBody>
          <a:bodyPr spcFirstLastPara="1" vert="horz" wrap="square" lIns="121900" tIns="121900" rIns="121900" bIns="121900" rtlCol="0" anchor="ctr" anchorCtr="0">
            <a:noAutofit/>
          </a:bodyPr>
          <a:lstStyle/>
          <a:p>
            <a:r>
              <a:rPr lang="en" dirty="0">
                <a:solidFill>
                  <a:schemeClr val="bg1"/>
                </a:solidFill>
                <a:latin typeface="Fira Sans Extra Condensed" panose="020B0604020202020204" charset="0"/>
              </a:rPr>
              <a:t>IMMY JIMMY</a:t>
            </a:r>
            <a:endParaRPr dirty="0">
              <a:solidFill>
                <a:schemeClr val="bg1"/>
              </a:solidFill>
              <a:latin typeface="Fira Sans Extra Condensed" panose="020B0604020202020204" charset="0"/>
            </a:endParaRPr>
          </a:p>
        </p:txBody>
      </p:sp>
      <p:sp>
        <p:nvSpPr>
          <p:cNvPr id="1526" name="Google Shape;1526;p75"/>
          <p:cNvSpPr/>
          <p:nvPr/>
        </p:nvSpPr>
        <p:spPr>
          <a:xfrm rot="10800000">
            <a:off x="75697" y="870371"/>
            <a:ext cx="404484" cy="404484"/>
          </a:xfrm>
          <a:custGeom>
            <a:avLst/>
            <a:gdLst/>
            <a:ahLst/>
            <a:cxnLst/>
            <a:rect l="l" t="t" r="r" b="b"/>
            <a:pathLst>
              <a:path w="10031" h="10031" extrusionOk="0">
                <a:moveTo>
                  <a:pt x="5047" y="3455"/>
                </a:moveTo>
                <a:cubicBezTo>
                  <a:pt x="5309" y="3455"/>
                  <a:pt x="5573" y="3526"/>
                  <a:pt x="5806" y="3678"/>
                </a:cubicBezTo>
                <a:cubicBezTo>
                  <a:pt x="6535" y="4134"/>
                  <a:pt x="6778" y="5046"/>
                  <a:pt x="6353" y="5775"/>
                </a:cubicBezTo>
                <a:cubicBezTo>
                  <a:pt x="6074" y="6254"/>
                  <a:pt x="5572" y="6523"/>
                  <a:pt x="5055" y="6523"/>
                </a:cubicBezTo>
                <a:cubicBezTo>
                  <a:pt x="4783" y="6523"/>
                  <a:pt x="4507" y="6449"/>
                  <a:pt x="4256" y="6292"/>
                </a:cubicBezTo>
                <a:cubicBezTo>
                  <a:pt x="3526" y="5897"/>
                  <a:pt x="3283" y="4924"/>
                  <a:pt x="3739" y="4225"/>
                </a:cubicBezTo>
                <a:cubicBezTo>
                  <a:pt x="4002" y="3739"/>
                  <a:pt x="4522" y="3455"/>
                  <a:pt x="5047" y="3455"/>
                </a:cubicBezTo>
                <a:close/>
                <a:moveTo>
                  <a:pt x="4681" y="0"/>
                </a:moveTo>
                <a:lnTo>
                  <a:pt x="2857" y="456"/>
                </a:lnTo>
                <a:lnTo>
                  <a:pt x="3222" y="1854"/>
                </a:lnTo>
                <a:cubicBezTo>
                  <a:pt x="2979" y="2006"/>
                  <a:pt x="2705" y="2189"/>
                  <a:pt x="2462" y="2432"/>
                </a:cubicBezTo>
                <a:lnTo>
                  <a:pt x="1216" y="1672"/>
                </a:lnTo>
                <a:lnTo>
                  <a:pt x="274" y="3313"/>
                </a:lnTo>
                <a:lnTo>
                  <a:pt x="1520" y="4073"/>
                </a:lnTo>
                <a:cubicBezTo>
                  <a:pt x="1459" y="4377"/>
                  <a:pt x="1398" y="4681"/>
                  <a:pt x="1398" y="4985"/>
                </a:cubicBezTo>
                <a:lnTo>
                  <a:pt x="0" y="5350"/>
                </a:lnTo>
                <a:lnTo>
                  <a:pt x="456" y="7173"/>
                </a:lnTo>
                <a:lnTo>
                  <a:pt x="1854" y="6809"/>
                </a:lnTo>
                <a:cubicBezTo>
                  <a:pt x="2006" y="7052"/>
                  <a:pt x="2189" y="7325"/>
                  <a:pt x="2432" y="7569"/>
                </a:cubicBezTo>
                <a:lnTo>
                  <a:pt x="1672" y="8815"/>
                </a:lnTo>
                <a:lnTo>
                  <a:pt x="3313" y="9757"/>
                </a:lnTo>
                <a:lnTo>
                  <a:pt x="4073" y="8511"/>
                </a:lnTo>
                <a:cubicBezTo>
                  <a:pt x="4377" y="8572"/>
                  <a:pt x="4681" y="8632"/>
                  <a:pt x="4985" y="8632"/>
                </a:cubicBezTo>
                <a:lnTo>
                  <a:pt x="5350" y="10031"/>
                </a:lnTo>
                <a:lnTo>
                  <a:pt x="7174" y="9575"/>
                </a:lnTo>
                <a:lnTo>
                  <a:pt x="6809" y="8176"/>
                </a:lnTo>
                <a:cubicBezTo>
                  <a:pt x="7052" y="8024"/>
                  <a:pt x="7326" y="7812"/>
                  <a:pt x="7569" y="7599"/>
                </a:cubicBezTo>
                <a:lnTo>
                  <a:pt x="8815" y="8359"/>
                </a:lnTo>
                <a:lnTo>
                  <a:pt x="9757" y="6717"/>
                </a:lnTo>
                <a:lnTo>
                  <a:pt x="8511" y="5958"/>
                </a:lnTo>
                <a:cubicBezTo>
                  <a:pt x="8572" y="5654"/>
                  <a:pt x="8633" y="5350"/>
                  <a:pt x="8633" y="5046"/>
                </a:cubicBezTo>
                <a:lnTo>
                  <a:pt x="10031" y="4681"/>
                </a:lnTo>
                <a:lnTo>
                  <a:pt x="9575" y="2857"/>
                </a:lnTo>
                <a:lnTo>
                  <a:pt x="8177" y="3222"/>
                </a:lnTo>
                <a:cubicBezTo>
                  <a:pt x="8025" y="2948"/>
                  <a:pt x="7842" y="2705"/>
                  <a:pt x="7599" y="2462"/>
                </a:cubicBezTo>
                <a:lnTo>
                  <a:pt x="8359" y="1216"/>
                </a:lnTo>
                <a:lnTo>
                  <a:pt x="6718" y="274"/>
                </a:lnTo>
                <a:lnTo>
                  <a:pt x="5958" y="1520"/>
                </a:lnTo>
                <a:cubicBezTo>
                  <a:pt x="5654" y="1429"/>
                  <a:pt x="5350" y="1398"/>
                  <a:pt x="5046" y="1398"/>
                </a:cubicBezTo>
                <a:lnTo>
                  <a:pt x="4681" y="0"/>
                </a:lnTo>
                <a:close/>
              </a:path>
            </a:pathLst>
          </a:custGeom>
          <a:solidFill>
            <a:schemeClr val="accent3"/>
          </a:solidFill>
          <a:ln>
            <a:noFill/>
          </a:ln>
          <a:effectLst>
            <a:outerShdw blurRad="57150" dist="47625" dir="5400000" algn="bl" rotWithShape="0">
              <a:schemeClr val="dk1">
                <a:alpha val="15000"/>
              </a:schemeClr>
            </a:outerShdw>
          </a:effectLst>
        </p:spPr>
        <p:txBody>
          <a:bodyPr spcFirstLastPara="1" wrap="square" lIns="121900" tIns="121900" rIns="121900" bIns="121900" anchor="ctr" anchorCtr="0">
            <a:noAutofit/>
          </a:bodyPr>
          <a:lstStyle/>
          <a:p>
            <a:endParaRPr sz="2400">
              <a:latin typeface="Fira Sans Extra Condensed" panose="020B0604020202020204" charset="0"/>
            </a:endParaRPr>
          </a:p>
        </p:txBody>
      </p:sp>
      <p:sp>
        <p:nvSpPr>
          <p:cNvPr id="1527" name="Google Shape;1527;p75"/>
          <p:cNvSpPr/>
          <p:nvPr/>
        </p:nvSpPr>
        <p:spPr>
          <a:xfrm>
            <a:off x="6934113" y="5015133"/>
            <a:ext cx="430899" cy="430899"/>
          </a:xfrm>
          <a:custGeom>
            <a:avLst/>
            <a:gdLst/>
            <a:ahLst/>
            <a:cxnLst/>
            <a:rect l="l" t="t" r="r" b="b"/>
            <a:pathLst>
              <a:path w="10031" h="10031" extrusionOk="0">
                <a:moveTo>
                  <a:pt x="5047" y="3455"/>
                </a:moveTo>
                <a:cubicBezTo>
                  <a:pt x="5309" y="3455"/>
                  <a:pt x="5573" y="3526"/>
                  <a:pt x="5806" y="3678"/>
                </a:cubicBezTo>
                <a:cubicBezTo>
                  <a:pt x="6535" y="4134"/>
                  <a:pt x="6778" y="5046"/>
                  <a:pt x="6353" y="5775"/>
                </a:cubicBezTo>
                <a:cubicBezTo>
                  <a:pt x="6074" y="6254"/>
                  <a:pt x="5572" y="6523"/>
                  <a:pt x="5055" y="6523"/>
                </a:cubicBezTo>
                <a:cubicBezTo>
                  <a:pt x="4783" y="6523"/>
                  <a:pt x="4507" y="6449"/>
                  <a:pt x="4256" y="6292"/>
                </a:cubicBezTo>
                <a:cubicBezTo>
                  <a:pt x="3526" y="5897"/>
                  <a:pt x="3283" y="4924"/>
                  <a:pt x="3739" y="4225"/>
                </a:cubicBezTo>
                <a:cubicBezTo>
                  <a:pt x="4002" y="3739"/>
                  <a:pt x="4522" y="3455"/>
                  <a:pt x="5047" y="3455"/>
                </a:cubicBezTo>
                <a:close/>
                <a:moveTo>
                  <a:pt x="4681" y="0"/>
                </a:moveTo>
                <a:lnTo>
                  <a:pt x="2857" y="456"/>
                </a:lnTo>
                <a:lnTo>
                  <a:pt x="3222" y="1854"/>
                </a:lnTo>
                <a:cubicBezTo>
                  <a:pt x="2979" y="2006"/>
                  <a:pt x="2705" y="2189"/>
                  <a:pt x="2462" y="2432"/>
                </a:cubicBezTo>
                <a:lnTo>
                  <a:pt x="1216" y="1672"/>
                </a:lnTo>
                <a:lnTo>
                  <a:pt x="274" y="3313"/>
                </a:lnTo>
                <a:lnTo>
                  <a:pt x="1520" y="4073"/>
                </a:lnTo>
                <a:cubicBezTo>
                  <a:pt x="1459" y="4377"/>
                  <a:pt x="1398" y="4681"/>
                  <a:pt x="1398" y="4985"/>
                </a:cubicBezTo>
                <a:lnTo>
                  <a:pt x="0" y="5350"/>
                </a:lnTo>
                <a:lnTo>
                  <a:pt x="456" y="7173"/>
                </a:lnTo>
                <a:lnTo>
                  <a:pt x="1854" y="6809"/>
                </a:lnTo>
                <a:cubicBezTo>
                  <a:pt x="2006" y="7052"/>
                  <a:pt x="2189" y="7325"/>
                  <a:pt x="2432" y="7569"/>
                </a:cubicBezTo>
                <a:lnTo>
                  <a:pt x="1672" y="8815"/>
                </a:lnTo>
                <a:lnTo>
                  <a:pt x="3313" y="9757"/>
                </a:lnTo>
                <a:lnTo>
                  <a:pt x="4073" y="8511"/>
                </a:lnTo>
                <a:cubicBezTo>
                  <a:pt x="4377" y="8572"/>
                  <a:pt x="4681" y="8632"/>
                  <a:pt x="4985" y="8632"/>
                </a:cubicBezTo>
                <a:lnTo>
                  <a:pt x="5350" y="10031"/>
                </a:lnTo>
                <a:lnTo>
                  <a:pt x="7174" y="9575"/>
                </a:lnTo>
                <a:lnTo>
                  <a:pt x="6809" y="8176"/>
                </a:lnTo>
                <a:cubicBezTo>
                  <a:pt x="7052" y="8024"/>
                  <a:pt x="7326" y="7812"/>
                  <a:pt x="7569" y="7599"/>
                </a:cubicBezTo>
                <a:lnTo>
                  <a:pt x="8815" y="8359"/>
                </a:lnTo>
                <a:lnTo>
                  <a:pt x="9757" y="6717"/>
                </a:lnTo>
                <a:lnTo>
                  <a:pt x="8511" y="5958"/>
                </a:lnTo>
                <a:cubicBezTo>
                  <a:pt x="8572" y="5654"/>
                  <a:pt x="8633" y="5350"/>
                  <a:pt x="8633" y="5046"/>
                </a:cubicBezTo>
                <a:lnTo>
                  <a:pt x="10031" y="4681"/>
                </a:lnTo>
                <a:lnTo>
                  <a:pt x="9575" y="2857"/>
                </a:lnTo>
                <a:lnTo>
                  <a:pt x="8177" y="3222"/>
                </a:lnTo>
                <a:cubicBezTo>
                  <a:pt x="8025" y="2948"/>
                  <a:pt x="7842" y="2705"/>
                  <a:pt x="7599" y="2462"/>
                </a:cubicBezTo>
                <a:lnTo>
                  <a:pt x="8359" y="1216"/>
                </a:lnTo>
                <a:lnTo>
                  <a:pt x="6718" y="274"/>
                </a:lnTo>
                <a:lnTo>
                  <a:pt x="5958" y="1520"/>
                </a:lnTo>
                <a:cubicBezTo>
                  <a:pt x="5654" y="1429"/>
                  <a:pt x="5350" y="1398"/>
                  <a:pt x="5046" y="1398"/>
                </a:cubicBezTo>
                <a:lnTo>
                  <a:pt x="4681" y="0"/>
                </a:lnTo>
                <a:close/>
              </a:path>
            </a:pathLst>
          </a:custGeom>
          <a:solidFill>
            <a:schemeClr val="accent1"/>
          </a:solidFill>
          <a:ln>
            <a:noFill/>
          </a:ln>
          <a:effectLst>
            <a:outerShdw blurRad="57150" dist="47625" dir="5400000" algn="bl" rotWithShape="0">
              <a:schemeClr val="dk1">
                <a:alpha val="15000"/>
              </a:schemeClr>
            </a:outerShdw>
          </a:effectLst>
        </p:spPr>
        <p:txBody>
          <a:bodyPr spcFirstLastPara="1" wrap="square" lIns="121900" tIns="121900" rIns="121900" bIns="121900" anchor="ctr" anchorCtr="0">
            <a:noAutofit/>
          </a:bodyPr>
          <a:lstStyle/>
          <a:p>
            <a:endParaRPr sz="2400">
              <a:latin typeface="Fira Sans Extra Condensed" panose="020B0604020202020204" charset="0"/>
            </a:endParaRPr>
          </a:p>
        </p:txBody>
      </p:sp>
      <p:sp>
        <p:nvSpPr>
          <p:cNvPr id="1528" name="Google Shape;1528;p75"/>
          <p:cNvSpPr/>
          <p:nvPr/>
        </p:nvSpPr>
        <p:spPr>
          <a:xfrm>
            <a:off x="2343342" y="4984379"/>
            <a:ext cx="246741" cy="246204"/>
          </a:xfrm>
          <a:custGeom>
            <a:avLst/>
            <a:gdLst/>
            <a:ahLst/>
            <a:cxnLst/>
            <a:rect l="l" t="t" r="r" b="b"/>
            <a:pathLst>
              <a:path w="14257" h="14226" extrusionOk="0">
                <a:moveTo>
                  <a:pt x="7160" y="4895"/>
                </a:moveTo>
                <a:cubicBezTo>
                  <a:pt x="8066" y="4895"/>
                  <a:pt x="8891" y="5467"/>
                  <a:pt x="9180" y="6383"/>
                </a:cubicBezTo>
                <a:cubicBezTo>
                  <a:pt x="9575" y="7508"/>
                  <a:pt x="8967" y="8724"/>
                  <a:pt x="7812" y="9119"/>
                </a:cubicBezTo>
                <a:cubicBezTo>
                  <a:pt x="7591" y="9191"/>
                  <a:pt x="7367" y="9225"/>
                  <a:pt x="7145" y="9225"/>
                </a:cubicBezTo>
                <a:cubicBezTo>
                  <a:pt x="6241" y="9225"/>
                  <a:pt x="5394" y="8655"/>
                  <a:pt x="5077" y="7751"/>
                </a:cubicBezTo>
                <a:cubicBezTo>
                  <a:pt x="4712" y="6596"/>
                  <a:pt x="5320" y="5380"/>
                  <a:pt x="6444" y="5016"/>
                </a:cubicBezTo>
                <a:cubicBezTo>
                  <a:pt x="6683" y="4934"/>
                  <a:pt x="6924" y="4895"/>
                  <a:pt x="7160" y="4895"/>
                </a:cubicBezTo>
                <a:close/>
                <a:moveTo>
                  <a:pt x="6080" y="0"/>
                </a:moveTo>
                <a:lnTo>
                  <a:pt x="3526" y="851"/>
                </a:lnTo>
                <a:lnTo>
                  <a:pt x="4226" y="2827"/>
                </a:lnTo>
                <a:cubicBezTo>
                  <a:pt x="3830" y="3101"/>
                  <a:pt x="3526" y="3374"/>
                  <a:pt x="3222" y="3709"/>
                </a:cubicBezTo>
                <a:lnTo>
                  <a:pt x="1368" y="2797"/>
                </a:lnTo>
                <a:lnTo>
                  <a:pt x="183" y="5228"/>
                </a:lnTo>
                <a:lnTo>
                  <a:pt x="2037" y="6140"/>
                </a:lnTo>
                <a:cubicBezTo>
                  <a:pt x="1976" y="6566"/>
                  <a:pt x="1946" y="7022"/>
                  <a:pt x="1976" y="7478"/>
                </a:cubicBezTo>
                <a:lnTo>
                  <a:pt x="0" y="8146"/>
                </a:lnTo>
                <a:lnTo>
                  <a:pt x="852" y="10700"/>
                </a:lnTo>
                <a:lnTo>
                  <a:pt x="2827" y="10031"/>
                </a:lnTo>
                <a:cubicBezTo>
                  <a:pt x="3101" y="10396"/>
                  <a:pt x="3374" y="10700"/>
                  <a:pt x="3709" y="11004"/>
                </a:cubicBezTo>
                <a:lnTo>
                  <a:pt x="2797" y="12858"/>
                </a:lnTo>
                <a:lnTo>
                  <a:pt x="5229" y="14043"/>
                </a:lnTo>
                <a:lnTo>
                  <a:pt x="6140" y="12189"/>
                </a:lnTo>
                <a:cubicBezTo>
                  <a:pt x="6441" y="12232"/>
                  <a:pt x="6757" y="12275"/>
                  <a:pt x="7078" y="12275"/>
                </a:cubicBezTo>
                <a:cubicBezTo>
                  <a:pt x="7211" y="12275"/>
                  <a:pt x="7344" y="12268"/>
                  <a:pt x="7478" y="12250"/>
                </a:cubicBezTo>
                <a:lnTo>
                  <a:pt x="8147" y="14225"/>
                </a:lnTo>
                <a:lnTo>
                  <a:pt x="10700" y="13374"/>
                </a:lnTo>
                <a:lnTo>
                  <a:pt x="10031" y="11399"/>
                </a:lnTo>
                <a:cubicBezTo>
                  <a:pt x="10396" y="11125"/>
                  <a:pt x="10700" y="10852"/>
                  <a:pt x="11004" y="10517"/>
                </a:cubicBezTo>
                <a:lnTo>
                  <a:pt x="12858" y="11429"/>
                </a:lnTo>
                <a:lnTo>
                  <a:pt x="14043" y="8997"/>
                </a:lnTo>
                <a:lnTo>
                  <a:pt x="12189" y="8086"/>
                </a:lnTo>
                <a:cubicBezTo>
                  <a:pt x="12280" y="7660"/>
                  <a:pt x="12311" y="7204"/>
                  <a:pt x="12280" y="6748"/>
                </a:cubicBezTo>
                <a:lnTo>
                  <a:pt x="14256" y="6079"/>
                </a:lnTo>
                <a:lnTo>
                  <a:pt x="13375" y="3526"/>
                </a:lnTo>
                <a:lnTo>
                  <a:pt x="11399" y="4195"/>
                </a:lnTo>
                <a:cubicBezTo>
                  <a:pt x="11125" y="3830"/>
                  <a:pt x="10852" y="3526"/>
                  <a:pt x="10517" y="3222"/>
                </a:cubicBezTo>
                <a:lnTo>
                  <a:pt x="11429" y="1368"/>
                </a:lnTo>
                <a:lnTo>
                  <a:pt x="8998" y="183"/>
                </a:lnTo>
                <a:lnTo>
                  <a:pt x="8086" y="2037"/>
                </a:lnTo>
                <a:cubicBezTo>
                  <a:pt x="7785" y="1994"/>
                  <a:pt x="7469" y="1951"/>
                  <a:pt x="7148" y="1951"/>
                </a:cubicBezTo>
                <a:cubicBezTo>
                  <a:pt x="7015" y="1951"/>
                  <a:pt x="6882" y="1958"/>
                  <a:pt x="6748" y="1976"/>
                </a:cubicBezTo>
                <a:lnTo>
                  <a:pt x="6080" y="0"/>
                </a:lnTo>
                <a:close/>
              </a:path>
            </a:pathLst>
          </a:custGeom>
          <a:solidFill>
            <a:schemeClr val="accent5"/>
          </a:solidFill>
          <a:ln>
            <a:noFill/>
          </a:ln>
          <a:effectLst>
            <a:outerShdw blurRad="57150" dist="57150" dir="5400000" algn="bl" rotWithShape="0">
              <a:schemeClr val="dk1">
                <a:alpha val="16000"/>
              </a:schemeClr>
            </a:outerShdw>
          </a:effectLst>
        </p:spPr>
        <p:txBody>
          <a:bodyPr spcFirstLastPara="1" wrap="square" lIns="121900" tIns="121900" rIns="121900" bIns="121900" anchor="ctr" anchorCtr="0">
            <a:noAutofit/>
          </a:bodyPr>
          <a:lstStyle/>
          <a:p>
            <a:endParaRPr sz="2400">
              <a:latin typeface="Fira Sans Extra Condensed" panose="020B0604020202020204" charset="0"/>
            </a:endParaRPr>
          </a:p>
        </p:txBody>
      </p:sp>
      <p:pic>
        <p:nvPicPr>
          <p:cNvPr id="23" name="Picture 22">
            <a:extLst>
              <a:ext uri="{FF2B5EF4-FFF2-40B4-BE49-F238E27FC236}">
                <a16:creationId xmlns:a16="http://schemas.microsoft.com/office/drawing/2014/main" id="{FF8AFD04-FA52-4DAC-823E-8FB05D5A364C}"/>
              </a:ext>
            </a:extLst>
          </p:cNvPr>
          <p:cNvPicPr>
            <a:picLocks noChangeAspect="1"/>
          </p:cNvPicPr>
          <p:nvPr/>
        </p:nvPicPr>
        <p:blipFill>
          <a:blip r:embed="rId3"/>
          <a:stretch>
            <a:fillRect/>
          </a:stretch>
        </p:blipFill>
        <p:spPr>
          <a:xfrm>
            <a:off x="363667" y="1146673"/>
            <a:ext cx="2074799" cy="3995336"/>
          </a:xfrm>
          <a:prstGeom prst="rect">
            <a:avLst/>
          </a:prstGeom>
          <a:ln>
            <a:noFill/>
          </a:ln>
          <a:effectLst>
            <a:outerShdw blurRad="190500" algn="tl" rotWithShape="0">
              <a:srgbClr val="000000">
                <a:alpha val="70000"/>
              </a:srgbClr>
            </a:outerShdw>
          </a:effectLst>
        </p:spPr>
      </p:pic>
      <p:sp>
        <p:nvSpPr>
          <p:cNvPr id="24" name="Oval 23">
            <a:extLst>
              <a:ext uri="{FF2B5EF4-FFF2-40B4-BE49-F238E27FC236}">
                <a16:creationId xmlns:a16="http://schemas.microsoft.com/office/drawing/2014/main" id="{7DD62FA5-D20D-4991-A536-87FCCDC885FC}"/>
              </a:ext>
            </a:extLst>
          </p:cNvPr>
          <p:cNvSpPr/>
          <p:nvPr/>
        </p:nvSpPr>
        <p:spPr>
          <a:xfrm>
            <a:off x="950565" y="2360965"/>
            <a:ext cx="628649" cy="609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highlight>
                <a:srgbClr val="FFFF00"/>
              </a:highlight>
              <a:latin typeface="Fira Sans Extra Condensed" panose="020B0604020202020204" charset="0"/>
            </a:endParaRPr>
          </a:p>
        </p:txBody>
      </p:sp>
      <p:sp>
        <p:nvSpPr>
          <p:cNvPr id="77" name="Oval 76">
            <a:extLst>
              <a:ext uri="{FF2B5EF4-FFF2-40B4-BE49-F238E27FC236}">
                <a16:creationId xmlns:a16="http://schemas.microsoft.com/office/drawing/2014/main" id="{EFA1D795-DC24-41BC-B74D-906B331A10B2}"/>
              </a:ext>
            </a:extLst>
          </p:cNvPr>
          <p:cNvSpPr/>
          <p:nvPr/>
        </p:nvSpPr>
        <p:spPr>
          <a:xfrm>
            <a:off x="2116056" y="2438763"/>
            <a:ext cx="246741" cy="248983"/>
          </a:xfrm>
          <a:prstGeom prst="ellipse">
            <a:avLst/>
          </a:prstGeom>
          <a:solidFill>
            <a:srgbClr val="FF0000"/>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333" b="1" dirty="0">
                <a:latin typeface="Fira Sans Extra Condensed" panose="020B0604020202020204" charset="0"/>
              </a:rPr>
              <a:t>2</a:t>
            </a:r>
          </a:p>
        </p:txBody>
      </p:sp>
      <p:sp>
        <p:nvSpPr>
          <p:cNvPr id="78" name="Oval 77">
            <a:extLst>
              <a:ext uri="{FF2B5EF4-FFF2-40B4-BE49-F238E27FC236}">
                <a16:creationId xmlns:a16="http://schemas.microsoft.com/office/drawing/2014/main" id="{57B1D441-FD05-45DE-8FBF-D4030F5AD350}"/>
              </a:ext>
            </a:extLst>
          </p:cNvPr>
          <p:cNvSpPr/>
          <p:nvPr/>
        </p:nvSpPr>
        <p:spPr>
          <a:xfrm>
            <a:off x="1332472" y="2818949"/>
            <a:ext cx="246741" cy="244064"/>
          </a:xfrm>
          <a:prstGeom prst="ellipse">
            <a:avLst/>
          </a:prstGeom>
          <a:solidFill>
            <a:srgbClr val="FF0000"/>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333" b="1" dirty="0">
                <a:latin typeface="Fira Sans Extra Condensed" panose="020B0604020202020204" charset="0"/>
              </a:rPr>
              <a:t>3</a:t>
            </a:r>
          </a:p>
        </p:txBody>
      </p:sp>
      <p:sp>
        <p:nvSpPr>
          <p:cNvPr id="79" name="Oval 78">
            <a:extLst>
              <a:ext uri="{FF2B5EF4-FFF2-40B4-BE49-F238E27FC236}">
                <a16:creationId xmlns:a16="http://schemas.microsoft.com/office/drawing/2014/main" id="{CF45CB5F-C083-465C-8F9C-EC27D7E5CF38}"/>
              </a:ext>
            </a:extLst>
          </p:cNvPr>
          <p:cNvSpPr/>
          <p:nvPr/>
        </p:nvSpPr>
        <p:spPr>
          <a:xfrm>
            <a:off x="1748454" y="3114919"/>
            <a:ext cx="246741" cy="248983"/>
          </a:xfrm>
          <a:prstGeom prst="ellipse">
            <a:avLst/>
          </a:prstGeom>
          <a:solidFill>
            <a:srgbClr val="FF0000"/>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333" b="1" dirty="0">
                <a:latin typeface="Fira Sans Extra Condensed" panose="020B0604020202020204" charset="0"/>
              </a:rPr>
              <a:t>4</a:t>
            </a:r>
          </a:p>
        </p:txBody>
      </p:sp>
      <p:sp>
        <p:nvSpPr>
          <p:cNvPr id="80" name="Oval 79">
            <a:extLst>
              <a:ext uri="{FF2B5EF4-FFF2-40B4-BE49-F238E27FC236}">
                <a16:creationId xmlns:a16="http://schemas.microsoft.com/office/drawing/2014/main" id="{871D7C11-A033-4EB1-B1EA-16F42946E4DB}"/>
              </a:ext>
            </a:extLst>
          </p:cNvPr>
          <p:cNvSpPr/>
          <p:nvPr/>
        </p:nvSpPr>
        <p:spPr>
          <a:xfrm>
            <a:off x="2121964" y="3768778"/>
            <a:ext cx="246741" cy="239687"/>
          </a:xfrm>
          <a:prstGeom prst="ellipse">
            <a:avLst/>
          </a:prstGeom>
          <a:solidFill>
            <a:srgbClr val="FF0000"/>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333" b="1" dirty="0">
                <a:latin typeface="Fira Sans Extra Condensed" panose="020B0604020202020204" charset="0"/>
              </a:rPr>
              <a:t>5</a:t>
            </a:r>
          </a:p>
        </p:txBody>
      </p:sp>
      <p:sp>
        <p:nvSpPr>
          <p:cNvPr id="81" name="Oval 80">
            <a:extLst>
              <a:ext uri="{FF2B5EF4-FFF2-40B4-BE49-F238E27FC236}">
                <a16:creationId xmlns:a16="http://schemas.microsoft.com/office/drawing/2014/main" id="{DCF83275-F077-44EC-848A-53795ED26BEB}"/>
              </a:ext>
            </a:extLst>
          </p:cNvPr>
          <p:cNvSpPr/>
          <p:nvPr/>
        </p:nvSpPr>
        <p:spPr>
          <a:xfrm>
            <a:off x="373191" y="4697429"/>
            <a:ext cx="248861" cy="249299"/>
          </a:xfrm>
          <a:prstGeom prst="ellipse">
            <a:avLst/>
          </a:prstGeom>
          <a:solidFill>
            <a:srgbClr val="FF0000"/>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333" b="1" dirty="0">
                <a:latin typeface="Fira Sans Extra Condensed" panose="020B0604020202020204" charset="0"/>
              </a:rPr>
              <a:t>6</a:t>
            </a:r>
          </a:p>
        </p:txBody>
      </p:sp>
      <p:sp>
        <p:nvSpPr>
          <p:cNvPr id="82" name="Oval 81">
            <a:extLst>
              <a:ext uri="{FF2B5EF4-FFF2-40B4-BE49-F238E27FC236}">
                <a16:creationId xmlns:a16="http://schemas.microsoft.com/office/drawing/2014/main" id="{917E698A-C509-4C00-9120-54B6F4D1B09D}"/>
              </a:ext>
            </a:extLst>
          </p:cNvPr>
          <p:cNvSpPr/>
          <p:nvPr/>
        </p:nvSpPr>
        <p:spPr>
          <a:xfrm>
            <a:off x="1400194" y="4709500"/>
            <a:ext cx="246740" cy="250549"/>
          </a:xfrm>
          <a:prstGeom prst="ellipse">
            <a:avLst/>
          </a:prstGeom>
          <a:solidFill>
            <a:srgbClr val="FF0000"/>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333" b="1" dirty="0">
                <a:latin typeface="Fira Sans Extra Condensed" panose="020B0604020202020204" charset="0"/>
              </a:rPr>
              <a:t>7</a:t>
            </a:r>
          </a:p>
        </p:txBody>
      </p:sp>
      <p:sp>
        <p:nvSpPr>
          <p:cNvPr id="84" name="Oval 83">
            <a:extLst>
              <a:ext uri="{FF2B5EF4-FFF2-40B4-BE49-F238E27FC236}">
                <a16:creationId xmlns:a16="http://schemas.microsoft.com/office/drawing/2014/main" id="{A4F041A9-259F-4406-8E9A-3A4F33CAF1C0}"/>
              </a:ext>
            </a:extLst>
          </p:cNvPr>
          <p:cNvSpPr/>
          <p:nvPr/>
        </p:nvSpPr>
        <p:spPr>
          <a:xfrm>
            <a:off x="2116350" y="2131805"/>
            <a:ext cx="246741" cy="248983"/>
          </a:xfrm>
          <a:prstGeom prst="ellipse">
            <a:avLst/>
          </a:prstGeom>
          <a:solidFill>
            <a:srgbClr val="FF0000"/>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333" b="1" dirty="0">
                <a:latin typeface="Fira Sans Extra Condensed" panose="020B0604020202020204" charset="0"/>
              </a:rPr>
              <a:t>1</a:t>
            </a:r>
          </a:p>
        </p:txBody>
      </p:sp>
      <p:pic>
        <p:nvPicPr>
          <p:cNvPr id="28" name="Picture 27">
            <a:extLst>
              <a:ext uri="{FF2B5EF4-FFF2-40B4-BE49-F238E27FC236}">
                <a16:creationId xmlns:a16="http://schemas.microsoft.com/office/drawing/2014/main" id="{DF6C2382-EC8F-45C8-8738-169ED573447D}"/>
              </a:ext>
            </a:extLst>
          </p:cNvPr>
          <p:cNvPicPr>
            <a:picLocks noChangeAspect="1"/>
          </p:cNvPicPr>
          <p:nvPr/>
        </p:nvPicPr>
        <p:blipFill>
          <a:blip r:embed="rId4"/>
          <a:stretch>
            <a:fillRect/>
          </a:stretch>
        </p:blipFill>
        <p:spPr>
          <a:xfrm>
            <a:off x="5132532" y="1128460"/>
            <a:ext cx="2092069" cy="3978153"/>
          </a:xfrm>
          <a:prstGeom prst="rect">
            <a:avLst/>
          </a:prstGeom>
          <a:ln>
            <a:noFill/>
          </a:ln>
          <a:effectLst>
            <a:outerShdw blurRad="292100" dist="139700" dir="2700000" algn="tl" rotWithShape="0">
              <a:srgbClr val="333333">
                <a:alpha val="65000"/>
              </a:srgbClr>
            </a:outerShdw>
          </a:effectLst>
        </p:spPr>
      </p:pic>
      <p:grpSp>
        <p:nvGrpSpPr>
          <p:cNvPr id="109" name="Google Shape;1847;p85">
            <a:extLst>
              <a:ext uri="{FF2B5EF4-FFF2-40B4-BE49-F238E27FC236}">
                <a16:creationId xmlns:a16="http://schemas.microsoft.com/office/drawing/2014/main" id="{F34A0A9B-2755-4960-97A5-FD3896752672}"/>
              </a:ext>
            </a:extLst>
          </p:cNvPr>
          <p:cNvGrpSpPr/>
          <p:nvPr/>
        </p:nvGrpSpPr>
        <p:grpSpPr>
          <a:xfrm>
            <a:off x="10274743" y="2380787"/>
            <a:ext cx="1148943" cy="2269904"/>
            <a:chOff x="1336274" y="1409981"/>
            <a:chExt cx="1578653" cy="3193153"/>
          </a:xfrm>
        </p:grpSpPr>
        <p:grpSp>
          <p:nvGrpSpPr>
            <p:cNvPr id="110" name="Google Shape;1848;p85">
              <a:extLst>
                <a:ext uri="{FF2B5EF4-FFF2-40B4-BE49-F238E27FC236}">
                  <a16:creationId xmlns:a16="http://schemas.microsoft.com/office/drawing/2014/main" id="{172C4CE4-3221-43B9-99AA-54303B4C4DD0}"/>
                </a:ext>
              </a:extLst>
            </p:cNvPr>
            <p:cNvGrpSpPr/>
            <p:nvPr/>
          </p:nvGrpSpPr>
          <p:grpSpPr>
            <a:xfrm>
              <a:off x="1336274" y="1409981"/>
              <a:ext cx="1578653" cy="3193153"/>
              <a:chOff x="2135600" y="1562875"/>
              <a:chExt cx="1268300" cy="2565400"/>
            </a:xfrm>
          </p:grpSpPr>
          <p:sp>
            <p:nvSpPr>
              <p:cNvPr id="114" name="Google Shape;1849;p85">
                <a:extLst>
                  <a:ext uri="{FF2B5EF4-FFF2-40B4-BE49-F238E27FC236}">
                    <a16:creationId xmlns:a16="http://schemas.microsoft.com/office/drawing/2014/main" id="{80089AF2-4057-4422-8574-29ECDD3259DB}"/>
                  </a:ext>
                </a:extLst>
              </p:cNvPr>
              <p:cNvSpPr/>
              <p:nvPr/>
            </p:nvSpPr>
            <p:spPr>
              <a:xfrm>
                <a:off x="2135600" y="1562875"/>
                <a:ext cx="1268300" cy="2565400"/>
              </a:xfrm>
              <a:custGeom>
                <a:avLst/>
                <a:gdLst/>
                <a:ahLst/>
                <a:cxnLst/>
                <a:rect l="l" t="t" r="r" b="b"/>
                <a:pathLst>
                  <a:path w="50732" h="102616" extrusionOk="0">
                    <a:moveTo>
                      <a:pt x="5715" y="0"/>
                    </a:moveTo>
                    <a:cubicBezTo>
                      <a:pt x="2554" y="0"/>
                      <a:pt x="1" y="2554"/>
                      <a:pt x="1" y="5684"/>
                    </a:cubicBezTo>
                    <a:lnTo>
                      <a:pt x="1" y="96932"/>
                    </a:lnTo>
                    <a:cubicBezTo>
                      <a:pt x="1" y="100063"/>
                      <a:pt x="2554" y="102616"/>
                      <a:pt x="5715" y="102616"/>
                    </a:cubicBezTo>
                    <a:lnTo>
                      <a:pt x="45047" y="102616"/>
                    </a:lnTo>
                    <a:cubicBezTo>
                      <a:pt x="48178" y="102616"/>
                      <a:pt x="50731" y="100063"/>
                      <a:pt x="50731" y="96932"/>
                    </a:cubicBezTo>
                    <a:lnTo>
                      <a:pt x="50731" y="5684"/>
                    </a:lnTo>
                    <a:cubicBezTo>
                      <a:pt x="50731" y="2554"/>
                      <a:pt x="48178" y="0"/>
                      <a:pt x="45047" y="0"/>
                    </a:cubicBezTo>
                    <a:close/>
                  </a:path>
                </a:pathLst>
              </a:custGeom>
              <a:solidFill>
                <a:schemeClr val="lt1"/>
              </a:solidFill>
              <a:ln>
                <a:noFill/>
              </a:ln>
              <a:effectLst>
                <a:outerShdw blurRad="57150" dist="47625" dir="5400000" algn="bl" rotWithShape="0">
                  <a:schemeClr val="dk1">
                    <a:alpha val="16000"/>
                  </a:schemeClr>
                </a:outerShdw>
              </a:effectLst>
            </p:spPr>
            <p:txBody>
              <a:bodyPr spcFirstLastPara="1" wrap="square" lIns="121900" tIns="121900" rIns="121900" bIns="121900" anchor="ctr" anchorCtr="0">
                <a:noAutofit/>
              </a:bodyPr>
              <a:lstStyle/>
              <a:p>
                <a:endParaRPr sz="667">
                  <a:latin typeface="Fira Sans Extra Condensed" panose="020B0604020202020204" charset="0"/>
                </a:endParaRPr>
              </a:p>
            </p:txBody>
          </p:sp>
          <p:sp>
            <p:nvSpPr>
              <p:cNvPr id="115" name="Google Shape;1850;p85">
                <a:extLst>
                  <a:ext uri="{FF2B5EF4-FFF2-40B4-BE49-F238E27FC236}">
                    <a16:creationId xmlns:a16="http://schemas.microsoft.com/office/drawing/2014/main" id="{08A8AE26-CABA-43EC-BAC7-56D8F373911F}"/>
                  </a:ext>
                </a:extLst>
              </p:cNvPr>
              <p:cNvSpPr/>
              <p:nvPr/>
            </p:nvSpPr>
            <p:spPr>
              <a:xfrm>
                <a:off x="2161450" y="2933725"/>
                <a:ext cx="1215850" cy="1159600"/>
              </a:xfrm>
              <a:custGeom>
                <a:avLst/>
                <a:gdLst/>
                <a:ahLst/>
                <a:cxnLst/>
                <a:rect l="l" t="t" r="r" b="b"/>
                <a:pathLst>
                  <a:path w="48634" h="46384" extrusionOk="0">
                    <a:moveTo>
                      <a:pt x="0" y="0"/>
                    </a:moveTo>
                    <a:lnTo>
                      <a:pt x="0" y="41429"/>
                    </a:lnTo>
                    <a:cubicBezTo>
                      <a:pt x="0" y="44165"/>
                      <a:pt x="2219" y="46384"/>
                      <a:pt x="4955" y="46384"/>
                    </a:cubicBezTo>
                    <a:lnTo>
                      <a:pt x="43709" y="46384"/>
                    </a:lnTo>
                    <a:cubicBezTo>
                      <a:pt x="46415" y="46384"/>
                      <a:pt x="48634" y="44165"/>
                      <a:pt x="48634" y="41429"/>
                    </a:cubicBezTo>
                    <a:lnTo>
                      <a:pt x="48634" y="0"/>
                    </a:lnTo>
                    <a:close/>
                  </a:path>
                </a:pathLst>
              </a:custGeom>
              <a:gradFill>
                <a:gsLst>
                  <a:gs pos="0">
                    <a:schemeClr val="lt1"/>
                  </a:gs>
                  <a:gs pos="100000">
                    <a:srgbClr val="66BEE9">
                      <a:alpha val="34509"/>
                    </a:srgbClr>
                  </a:gs>
                </a:gsLst>
                <a:lin ang="5400012" scaled="0"/>
              </a:gradFill>
              <a:ln>
                <a:noFill/>
              </a:ln>
              <a:effectLst>
                <a:outerShdw blurRad="57150" dist="47625" dir="5400000" algn="bl" rotWithShape="0">
                  <a:schemeClr val="dk1">
                    <a:alpha val="16000"/>
                  </a:schemeClr>
                </a:outerShdw>
              </a:effectLst>
            </p:spPr>
            <p:txBody>
              <a:bodyPr spcFirstLastPara="1" wrap="square" lIns="121900" tIns="121900" rIns="121900" bIns="121900" anchor="ctr" anchorCtr="0">
                <a:noAutofit/>
              </a:bodyPr>
              <a:lstStyle/>
              <a:p>
                <a:endParaRPr sz="667">
                  <a:latin typeface="Fira Sans Extra Condensed" panose="020B0604020202020204" charset="0"/>
                </a:endParaRPr>
              </a:p>
            </p:txBody>
          </p:sp>
          <p:sp>
            <p:nvSpPr>
              <p:cNvPr id="116" name="Google Shape;1851;p85">
                <a:extLst>
                  <a:ext uri="{FF2B5EF4-FFF2-40B4-BE49-F238E27FC236}">
                    <a16:creationId xmlns:a16="http://schemas.microsoft.com/office/drawing/2014/main" id="{006E1D5B-BD7E-492E-9F9F-2CDD635D066C}"/>
                  </a:ext>
                </a:extLst>
              </p:cNvPr>
              <p:cNvSpPr/>
              <p:nvPr/>
            </p:nvSpPr>
            <p:spPr>
              <a:xfrm>
                <a:off x="2161450" y="1598600"/>
                <a:ext cx="1215850" cy="180100"/>
              </a:xfrm>
              <a:custGeom>
                <a:avLst/>
                <a:gdLst/>
                <a:ahLst/>
                <a:cxnLst/>
                <a:rect l="l" t="t" r="r" b="b"/>
                <a:pathLst>
                  <a:path w="48634" h="7204" extrusionOk="0">
                    <a:moveTo>
                      <a:pt x="4955" y="0"/>
                    </a:moveTo>
                    <a:cubicBezTo>
                      <a:pt x="2219" y="0"/>
                      <a:pt x="0" y="2219"/>
                      <a:pt x="0" y="4954"/>
                    </a:cubicBezTo>
                    <a:lnTo>
                      <a:pt x="0" y="7204"/>
                    </a:lnTo>
                    <a:lnTo>
                      <a:pt x="48634" y="7204"/>
                    </a:lnTo>
                    <a:lnTo>
                      <a:pt x="48634" y="4954"/>
                    </a:lnTo>
                    <a:cubicBezTo>
                      <a:pt x="48634" y="2219"/>
                      <a:pt x="46415" y="0"/>
                      <a:pt x="43709" y="0"/>
                    </a:cubicBezTo>
                    <a:lnTo>
                      <a:pt x="26718" y="0"/>
                    </a:lnTo>
                    <a:cubicBezTo>
                      <a:pt x="25989" y="0"/>
                      <a:pt x="25381" y="456"/>
                      <a:pt x="25168" y="1125"/>
                    </a:cubicBezTo>
                    <a:cubicBezTo>
                      <a:pt x="25047" y="1459"/>
                      <a:pt x="24712" y="1702"/>
                      <a:pt x="24317" y="1702"/>
                    </a:cubicBezTo>
                    <a:cubicBezTo>
                      <a:pt x="23952" y="1702"/>
                      <a:pt x="23588" y="1489"/>
                      <a:pt x="23496" y="1125"/>
                    </a:cubicBezTo>
                    <a:cubicBezTo>
                      <a:pt x="23253" y="426"/>
                      <a:pt x="22615" y="0"/>
                      <a:pt x="21916" y="0"/>
                    </a:cubicBezTo>
                    <a:close/>
                  </a:path>
                </a:pathLst>
              </a:custGeom>
              <a:solidFill>
                <a:schemeClr val="accent1"/>
              </a:solidFill>
              <a:ln>
                <a:noFill/>
              </a:ln>
              <a:effectLst>
                <a:outerShdw blurRad="57150" dist="47625" dir="5400000" algn="bl" rotWithShape="0">
                  <a:schemeClr val="dk1">
                    <a:alpha val="16000"/>
                  </a:schemeClr>
                </a:outerShdw>
              </a:effectLst>
            </p:spPr>
            <p:txBody>
              <a:bodyPr spcFirstLastPara="1" wrap="square" lIns="121900" tIns="121900" rIns="121900" bIns="121900" anchor="ctr" anchorCtr="0">
                <a:noAutofit/>
              </a:bodyPr>
              <a:lstStyle/>
              <a:p>
                <a:endParaRPr sz="667">
                  <a:latin typeface="Fira Sans Extra Condensed" panose="020B0604020202020204" charset="0"/>
                </a:endParaRPr>
              </a:p>
            </p:txBody>
          </p:sp>
          <p:sp>
            <p:nvSpPr>
              <p:cNvPr id="117" name="Google Shape;1852;p85">
                <a:extLst>
                  <a:ext uri="{FF2B5EF4-FFF2-40B4-BE49-F238E27FC236}">
                    <a16:creationId xmlns:a16="http://schemas.microsoft.com/office/drawing/2014/main" id="{E9F90972-7CAF-4292-B83D-2FD40A6759C3}"/>
                  </a:ext>
                </a:extLst>
              </p:cNvPr>
              <p:cNvSpPr/>
              <p:nvPr/>
            </p:nvSpPr>
            <p:spPr>
              <a:xfrm>
                <a:off x="2161450" y="1777150"/>
                <a:ext cx="1215850" cy="1155075"/>
              </a:xfrm>
              <a:custGeom>
                <a:avLst/>
                <a:gdLst/>
                <a:ahLst/>
                <a:cxnLst/>
                <a:rect l="l" t="t" r="r" b="b"/>
                <a:pathLst>
                  <a:path w="48634" h="46203" extrusionOk="0">
                    <a:moveTo>
                      <a:pt x="0" y="1"/>
                    </a:moveTo>
                    <a:lnTo>
                      <a:pt x="0" y="46202"/>
                    </a:lnTo>
                    <a:lnTo>
                      <a:pt x="48634" y="46202"/>
                    </a:lnTo>
                    <a:lnTo>
                      <a:pt x="48634" y="1"/>
                    </a:lnTo>
                    <a:close/>
                  </a:path>
                </a:pathLst>
              </a:custGeom>
              <a:solidFill>
                <a:schemeClr val="dk2"/>
              </a:solidFill>
              <a:ln>
                <a:noFill/>
              </a:ln>
              <a:effectLst>
                <a:outerShdw blurRad="57150" dist="47625" dir="5400000" algn="bl" rotWithShape="0">
                  <a:schemeClr val="dk1">
                    <a:alpha val="16000"/>
                  </a:schemeClr>
                </a:outerShdw>
              </a:effectLst>
            </p:spPr>
            <p:txBody>
              <a:bodyPr spcFirstLastPara="1" wrap="square" lIns="121900" tIns="121900" rIns="121900" bIns="121900" anchor="ctr" anchorCtr="0">
                <a:noAutofit/>
              </a:bodyPr>
              <a:lstStyle/>
              <a:p>
                <a:endParaRPr sz="667">
                  <a:latin typeface="Fira Sans Extra Condensed" panose="020B0604020202020204" charset="0"/>
                </a:endParaRPr>
              </a:p>
            </p:txBody>
          </p:sp>
          <p:sp>
            <p:nvSpPr>
              <p:cNvPr id="118" name="Google Shape;1853;p85">
                <a:extLst>
                  <a:ext uri="{FF2B5EF4-FFF2-40B4-BE49-F238E27FC236}">
                    <a16:creationId xmlns:a16="http://schemas.microsoft.com/office/drawing/2014/main" id="{0C7FE1CD-DCEA-4D47-ACCF-75137EBE2F60}"/>
                  </a:ext>
                </a:extLst>
              </p:cNvPr>
              <p:cNvSpPr/>
              <p:nvPr/>
            </p:nvSpPr>
            <p:spPr>
              <a:xfrm>
                <a:off x="2511750" y="2018800"/>
                <a:ext cx="515250" cy="514475"/>
              </a:xfrm>
              <a:custGeom>
                <a:avLst/>
                <a:gdLst/>
                <a:ahLst/>
                <a:cxnLst/>
                <a:rect l="l" t="t" r="r" b="b"/>
                <a:pathLst>
                  <a:path w="20610" h="20579" extrusionOk="0">
                    <a:moveTo>
                      <a:pt x="10305" y="1"/>
                    </a:moveTo>
                    <a:cubicBezTo>
                      <a:pt x="4651" y="1"/>
                      <a:pt x="1" y="4621"/>
                      <a:pt x="1" y="10305"/>
                    </a:cubicBezTo>
                    <a:cubicBezTo>
                      <a:pt x="1" y="15958"/>
                      <a:pt x="4651" y="20579"/>
                      <a:pt x="10305" y="20579"/>
                    </a:cubicBezTo>
                    <a:cubicBezTo>
                      <a:pt x="16019" y="20579"/>
                      <a:pt x="20609" y="15958"/>
                      <a:pt x="20609" y="10305"/>
                    </a:cubicBezTo>
                    <a:cubicBezTo>
                      <a:pt x="20609" y="4621"/>
                      <a:pt x="15959" y="1"/>
                      <a:pt x="10305" y="1"/>
                    </a:cubicBezTo>
                    <a:close/>
                  </a:path>
                </a:pathLst>
              </a:custGeom>
              <a:solidFill>
                <a:schemeClr val="accent1"/>
              </a:solidFill>
              <a:ln>
                <a:noFill/>
              </a:ln>
              <a:effectLst>
                <a:outerShdw blurRad="57150" dist="47625" dir="5400000" algn="bl" rotWithShape="0">
                  <a:schemeClr val="dk1">
                    <a:alpha val="16000"/>
                  </a:schemeClr>
                </a:outerShdw>
              </a:effectLst>
            </p:spPr>
            <p:txBody>
              <a:bodyPr spcFirstLastPara="1" wrap="square" lIns="121900" tIns="121900" rIns="121900" bIns="121900" anchor="ctr" anchorCtr="0">
                <a:noAutofit/>
              </a:bodyPr>
              <a:lstStyle/>
              <a:p>
                <a:endParaRPr sz="667">
                  <a:latin typeface="Fira Sans Extra Condensed" panose="020B0604020202020204" charset="0"/>
                </a:endParaRPr>
              </a:p>
            </p:txBody>
          </p:sp>
          <p:sp>
            <p:nvSpPr>
              <p:cNvPr id="119" name="Google Shape;1854;p85">
                <a:extLst>
                  <a:ext uri="{FF2B5EF4-FFF2-40B4-BE49-F238E27FC236}">
                    <a16:creationId xmlns:a16="http://schemas.microsoft.com/office/drawing/2014/main" id="{3295BAA3-4FD9-47B1-95A8-797E6BA49232}"/>
                  </a:ext>
                </a:extLst>
              </p:cNvPr>
              <p:cNvSpPr/>
              <p:nvPr/>
            </p:nvSpPr>
            <p:spPr>
              <a:xfrm>
                <a:off x="2668300" y="2092125"/>
                <a:ext cx="202925" cy="184425"/>
              </a:xfrm>
              <a:custGeom>
                <a:avLst/>
                <a:gdLst/>
                <a:ahLst/>
                <a:cxnLst/>
                <a:rect l="l" t="t" r="r" b="b"/>
                <a:pathLst>
                  <a:path w="8117" h="7377" extrusionOk="0">
                    <a:moveTo>
                      <a:pt x="4017" y="0"/>
                    </a:moveTo>
                    <a:cubicBezTo>
                      <a:pt x="2363" y="0"/>
                      <a:pt x="870" y="1135"/>
                      <a:pt x="456" y="2843"/>
                    </a:cubicBezTo>
                    <a:cubicBezTo>
                      <a:pt x="0" y="4819"/>
                      <a:pt x="1216" y="6794"/>
                      <a:pt x="3192" y="7281"/>
                    </a:cubicBezTo>
                    <a:cubicBezTo>
                      <a:pt x="3472" y="7345"/>
                      <a:pt x="3753" y="7376"/>
                      <a:pt x="4030" y="7376"/>
                    </a:cubicBezTo>
                    <a:cubicBezTo>
                      <a:pt x="5706" y="7376"/>
                      <a:pt x="7238" y="6241"/>
                      <a:pt x="7630" y="4545"/>
                    </a:cubicBezTo>
                    <a:cubicBezTo>
                      <a:pt x="8116" y="2539"/>
                      <a:pt x="6870" y="563"/>
                      <a:pt x="4894" y="107"/>
                    </a:cubicBezTo>
                    <a:cubicBezTo>
                      <a:pt x="4600" y="35"/>
                      <a:pt x="4306" y="0"/>
                      <a:pt x="4017" y="0"/>
                    </a:cubicBezTo>
                    <a:close/>
                  </a:path>
                </a:pathLst>
              </a:custGeom>
              <a:solidFill>
                <a:schemeClr val="lt1"/>
              </a:solidFill>
              <a:ln>
                <a:noFill/>
              </a:ln>
              <a:effectLst>
                <a:outerShdw blurRad="57150" dist="47625" dir="5400000" algn="bl" rotWithShape="0">
                  <a:schemeClr val="dk1">
                    <a:alpha val="16000"/>
                  </a:schemeClr>
                </a:outerShdw>
              </a:effectLst>
            </p:spPr>
            <p:txBody>
              <a:bodyPr spcFirstLastPara="1" wrap="square" lIns="121900" tIns="121900" rIns="121900" bIns="121900" anchor="ctr" anchorCtr="0">
                <a:noAutofit/>
              </a:bodyPr>
              <a:lstStyle/>
              <a:p>
                <a:endParaRPr sz="667">
                  <a:latin typeface="Fira Sans Extra Condensed" panose="020B0604020202020204" charset="0"/>
                </a:endParaRPr>
              </a:p>
            </p:txBody>
          </p:sp>
          <p:sp>
            <p:nvSpPr>
              <p:cNvPr id="120" name="Google Shape;1855;p85">
                <a:extLst>
                  <a:ext uri="{FF2B5EF4-FFF2-40B4-BE49-F238E27FC236}">
                    <a16:creationId xmlns:a16="http://schemas.microsoft.com/office/drawing/2014/main" id="{33E431CF-2771-4DAE-BCDF-CCFEA948DCAD}"/>
                  </a:ext>
                </a:extLst>
              </p:cNvPr>
              <p:cNvSpPr/>
              <p:nvPr/>
            </p:nvSpPr>
            <p:spPr>
              <a:xfrm>
                <a:off x="2593075" y="2315175"/>
                <a:ext cx="353375" cy="202150"/>
              </a:xfrm>
              <a:custGeom>
                <a:avLst/>
                <a:gdLst/>
                <a:ahLst/>
                <a:cxnLst/>
                <a:rect l="l" t="t" r="r" b="b"/>
                <a:pathLst>
                  <a:path w="14135" h="8086" extrusionOk="0">
                    <a:moveTo>
                      <a:pt x="7052" y="0"/>
                    </a:moveTo>
                    <a:cubicBezTo>
                      <a:pt x="3800" y="0"/>
                      <a:pt x="1003" y="2097"/>
                      <a:pt x="0" y="5015"/>
                    </a:cubicBezTo>
                    <a:cubicBezTo>
                      <a:pt x="1763" y="6900"/>
                      <a:pt x="4286" y="8085"/>
                      <a:pt x="7052" y="8085"/>
                    </a:cubicBezTo>
                    <a:cubicBezTo>
                      <a:pt x="9818" y="8085"/>
                      <a:pt x="12341" y="6900"/>
                      <a:pt x="14134" y="5015"/>
                    </a:cubicBezTo>
                    <a:cubicBezTo>
                      <a:pt x="13101" y="2097"/>
                      <a:pt x="10335" y="0"/>
                      <a:pt x="7052" y="0"/>
                    </a:cubicBezTo>
                    <a:close/>
                  </a:path>
                </a:pathLst>
              </a:custGeom>
              <a:solidFill>
                <a:schemeClr val="lt1"/>
              </a:solidFill>
              <a:ln>
                <a:noFill/>
              </a:ln>
              <a:effectLst>
                <a:outerShdw blurRad="57150" dist="47625" dir="5400000" algn="bl" rotWithShape="0">
                  <a:schemeClr val="dk1">
                    <a:alpha val="16000"/>
                  </a:schemeClr>
                </a:outerShdw>
              </a:effectLst>
            </p:spPr>
            <p:txBody>
              <a:bodyPr spcFirstLastPara="1" wrap="square" lIns="121900" tIns="121900" rIns="121900" bIns="121900" anchor="ctr" anchorCtr="0">
                <a:noAutofit/>
              </a:bodyPr>
              <a:lstStyle/>
              <a:p>
                <a:endParaRPr sz="667">
                  <a:latin typeface="Fira Sans Extra Condensed" panose="020B0604020202020204" charset="0"/>
                </a:endParaRPr>
              </a:p>
            </p:txBody>
          </p:sp>
          <p:sp>
            <p:nvSpPr>
              <p:cNvPr id="121" name="Google Shape;1856;p85">
                <a:extLst>
                  <a:ext uri="{FF2B5EF4-FFF2-40B4-BE49-F238E27FC236}">
                    <a16:creationId xmlns:a16="http://schemas.microsoft.com/office/drawing/2014/main" id="{4DDBEF99-E545-4D02-8779-33EBA7A88B58}"/>
                  </a:ext>
                </a:extLst>
              </p:cNvPr>
              <p:cNvSpPr/>
              <p:nvPr/>
            </p:nvSpPr>
            <p:spPr>
              <a:xfrm>
                <a:off x="2552800" y="2625950"/>
                <a:ext cx="406550" cy="34225"/>
              </a:xfrm>
              <a:custGeom>
                <a:avLst/>
                <a:gdLst/>
                <a:ahLst/>
                <a:cxnLst/>
                <a:rect l="l" t="t" r="r" b="b"/>
                <a:pathLst>
                  <a:path w="16262" h="1369" extrusionOk="0">
                    <a:moveTo>
                      <a:pt x="699" y="1"/>
                    </a:moveTo>
                    <a:cubicBezTo>
                      <a:pt x="304" y="1"/>
                      <a:pt x="0" y="305"/>
                      <a:pt x="0" y="670"/>
                    </a:cubicBezTo>
                    <a:cubicBezTo>
                      <a:pt x="0" y="1065"/>
                      <a:pt x="304" y="1369"/>
                      <a:pt x="699" y="1369"/>
                    </a:cubicBezTo>
                    <a:lnTo>
                      <a:pt x="15593" y="1369"/>
                    </a:lnTo>
                    <a:cubicBezTo>
                      <a:pt x="15958" y="1369"/>
                      <a:pt x="16262" y="1065"/>
                      <a:pt x="16262" y="670"/>
                    </a:cubicBezTo>
                    <a:cubicBezTo>
                      <a:pt x="16262" y="305"/>
                      <a:pt x="15958" y="1"/>
                      <a:pt x="15563" y="1"/>
                    </a:cubicBezTo>
                    <a:close/>
                  </a:path>
                </a:pathLst>
              </a:custGeom>
              <a:solidFill>
                <a:schemeClr val="lt1"/>
              </a:solidFill>
              <a:ln>
                <a:noFill/>
              </a:ln>
              <a:effectLst>
                <a:outerShdw blurRad="57150" dist="47625" dir="5400000" algn="bl" rotWithShape="0">
                  <a:schemeClr val="dk1">
                    <a:alpha val="16000"/>
                  </a:schemeClr>
                </a:outerShdw>
              </a:effectLst>
            </p:spPr>
            <p:txBody>
              <a:bodyPr spcFirstLastPara="1" wrap="square" lIns="121900" tIns="121900" rIns="121900" bIns="121900" anchor="ctr" anchorCtr="0">
                <a:noAutofit/>
              </a:bodyPr>
              <a:lstStyle/>
              <a:p>
                <a:endParaRPr sz="667">
                  <a:latin typeface="Fira Sans Extra Condensed" panose="020B0604020202020204" charset="0"/>
                </a:endParaRPr>
              </a:p>
            </p:txBody>
          </p:sp>
          <p:sp>
            <p:nvSpPr>
              <p:cNvPr id="122" name="Google Shape;1857;p85">
                <a:extLst>
                  <a:ext uri="{FF2B5EF4-FFF2-40B4-BE49-F238E27FC236}">
                    <a16:creationId xmlns:a16="http://schemas.microsoft.com/office/drawing/2014/main" id="{6E992D73-2405-4AA5-8998-AA65CDB2E182}"/>
                  </a:ext>
                </a:extLst>
              </p:cNvPr>
              <p:cNvSpPr/>
              <p:nvPr/>
            </p:nvSpPr>
            <p:spPr>
              <a:xfrm>
                <a:off x="2634850" y="2712575"/>
                <a:ext cx="243200" cy="35000"/>
              </a:xfrm>
              <a:custGeom>
                <a:avLst/>
                <a:gdLst/>
                <a:ahLst/>
                <a:cxnLst/>
                <a:rect l="l" t="t" r="r" b="b"/>
                <a:pathLst>
                  <a:path w="9728" h="1400" extrusionOk="0">
                    <a:moveTo>
                      <a:pt x="670" y="1"/>
                    </a:moveTo>
                    <a:cubicBezTo>
                      <a:pt x="305" y="1"/>
                      <a:pt x="1" y="335"/>
                      <a:pt x="1" y="700"/>
                    </a:cubicBezTo>
                    <a:cubicBezTo>
                      <a:pt x="1" y="1095"/>
                      <a:pt x="305" y="1399"/>
                      <a:pt x="670" y="1399"/>
                    </a:cubicBezTo>
                    <a:lnTo>
                      <a:pt x="9028" y="1399"/>
                    </a:lnTo>
                    <a:cubicBezTo>
                      <a:pt x="9424" y="1399"/>
                      <a:pt x="9728" y="1095"/>
                      <a:pt x="9728" y="700"/>
                    </a:cubicBezTo>
                    <a:cubicBezTo>
                      <a:pt x="9728" y="335"/>
                      <a:pt x="9424" y="1"/>
                      <a:pt x="9028" y="1"/>
                    </a:cubicBezTo>
                    <a:close/>
                  </a:path>
                </a:pathLst>
              </a:custGeom>
              <a:solidFill>
                <a:schemeClr val="lt1"/>
              </a:solidFill>
              <a:ln>
                <a:noFill/>
              </a:ln>
              <a:effectLst>
                <a:outerShdw blurRad="57150" dist="47625" dir="5400000" algn="bl" rotWithShape="0">
                  <a:schemeClr val="dk1">
                    <a:alpha val="16000"/>
                  </a:schemeClr>
                </a:outerShdw>
              </a:effectLst>
            </p:spPr>
            <p:txBody>
              <a:bodyPr spcFirstLastPara="1" wrap="square" lIns="121900" tIns="121900" rIns="121900" bIns="121900" anchor="ctr" anchorCtr="0">
                <a:noAutofit/>
              </a:bodyPr>
              <a:lstStyle/>
              <a:p>
                <a:endParaRPr sz="667">
                  <a:latin typeface="Fira Sans Extra Condensed" panose="020B0604020202020204" charset="0"/>
                </a:endParaRPr>
              </a:p>
            </p:txBody>
          </p:sp>
        </p:grpSp>
        <p:sp>
          <p:nvSpPr>
            <p:cNvPr id="111" name="Google Shape;1858;p85">
              <a:extLst>
                <a:ext uri="{FF2B5EF4-FFF2-40B4-BE49-F238E27FC236}">
                  <a16:creationId xmlns:a16="http://schemas.microsoft.com/office/drawing/2014/main" id="{6C685D16-AE7C-4A81-9A23-34D94E281E0F}"/>
                </a:ext>
              </a:extLst>
            </p:cNvPr>
            <p:cNvSpPr/>
            <p:nvPr/>
          </p:nvSpPr>
          <p:spPr>
            <a:xfrm>
              <a:off x="1469112" y="3362515"/>
              <a:ext cx="1312800" cy="222300"/>
            </a:xfrm>
            <a:prstGeom prst="roundRect">
              <a:avLst>
                <a:gd name="adj" fmla="val 0"/>
              </a:avLst>
            </a:prstGeom>
            <a:solidFill>
              <a:schemeClr val="dk2"/>
            </a:solidFill>
            <a:ln w="9525" cap="flat" cmpd="sng">
              <a:solidFill>
                <a:srgbClr val="D2D6FF"/>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algn="ctr"/>
              <a:r>
                <a:rPr lang="en" sz="667" b="1">
                  <a:solidFill>
                    <a:schemeClr val="lt1"/>
                  </a:solidFill>
                  <a:latin typeface="Fira Sans Extra Condensed" panose="020B0604020202020204" charset="0"/>
                  <a:ea typeface="Orbitron"/>
                  <a:cs typeface="Orbitron"/>
                  <a:sym typeface="Orbitron"/>
                </a:rPr>
                <a:t>USERNAME</a:t>
              </a:r>
              <a:endParaRPr sz="667" b="1">
                <a:solidFill>
                  <a:schemeClr val="lt1"/>
                </a:solidFill>
                <a:latin typeface="Fira Sans Extra Condensed" panose="020B0604020202020204" charset="0"/>
                <a:ea typeface="Orbitron"/>
                <a:cs typeface="Orbitron"/>
                <a:sym typeface="Orbitron"/>
              </a:endParaRPr>
            </a:p>
          </p:txBody>
        </p:sp>
        <p:sp>
          <p:nvSpPr>
            <p:cNvPr id="112" name="Google Shape;1859;p85">
              <a:extLst>
                <a:ext uri="{FF2B5EF4-FFF2-40B4-BE49-F238E27FC236}">
                  <a16:creationId xmlns:a16="http://schemas.microsoft.com/office/drawing/2014/main" id="{55C871ED-1D59-4328-86E8-1792327C9681}"/>
                </a:ext>
              </a:extLst>
            </p:cNvPr>
            <p:cNvSpPr/>
            <p:nvPr/>
          </p:nvSpPr>
          <p:spPr>
            <a:xfrm>
              <a:off x="1469112" y="3682405"/>
              <a:ext cx="1312800" cy="222300"/>
            </a:xfrm>
            <a:prstGeom prst="roundRect">
              <a:avLst>
                <a:gd name="adj" fmla="val 0"/>
              </a:avLst>
            </a:prstGeom>
            <a:solidFill>
              <a:schemeClr val="dk2"/>
            </a:solidFill>
            <a:ln w="9525" cap="flat" cmpd="sng">
              <a:solidFill>
                <a:srgbClr val="D2D6FF"/>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algn="ctr"/>
              <a:r>
                <a:rPr lang="en" sz="667" b="1">
                  <a:solidFill>
                    <a:schemeClr val="lt1"/>
                  </a:solidFill>
                  <a:latin typeface="Fira Sans Extra Condensed" panose="020B0604020202020204" charset="0"/>
                  <a:ea typeface="Orbitron"/>
                  <a:cs typeface="Orbitron"/>
                  <a:sym typeface="Orbitron"/>
                </a:rPr>
                <a:t>PASSWORD</a:t>
              </a:r>
              <a:endParaRPr sz="667" b="1">
                <a:solidFill>
                  <a:schemeClr val="lt1"/>
                </a:solidFill>
                <a:latin typeface="Fira Sans Extra Condensed" panose="020B0604020202020204" charset="0"/>
                <a:ea typeface="Orbitron"/>
                <a:cs typeface="Orbitron"/>
                <a:sym typeface="Orbitron"/>
              </a:endParaRPr>
            </a:p>
          </p:txBody>
        </p:sp>
        <p:sp>
          <p:nvSpPr>
            <p:cNvPr id="113" name="Google Shape;1860;p85">
              <a:extLst>
                <a:ext uri="{FF2B5EF4-FFF2-40B4-BE49-F238E27FC236}">
                  <a16:creationId xmlns:a16="http://schemas.microsoft.com/office/drawing/2014/main" id="{B7A8BD31-093D-447A-B15B-A256DBE8F9D3}"/>
                </a:ext>
              </a:extLst>
            </p:cNvPr>
            <p:cNvSpPr/>
            <p:nvPr/>
          </p:nvSpPr>
          <p:spPr>
            <a:xfrm>
              <a:off x="1469112" y="4050312"/>
              <a:ext cx="1312800" cy="222300"/>
            </a:xfrm>
            <a:prstGeom prst="roundRect">
              <a:avLst>
                <a:gd name="adj" fmla="val 50000"/>
              </a:avLst>
            </a:prstGeom>
            <a:solidFill>
              <a:schemeClr val="accent3"/>
            </a:solidFill>
            <a:ln w="9525" cap="flat" cmpd="sng">
              <a:solidFill>
                <a:srgbClr val="D2D6FF"/>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algn="ctr"/>
              <a:r>
                <a:rPr lang="en" sz="667" b="1">
                  <a:solidFill>
                    <a:schemeClr val="lt1"/>
                  </a:solidFill>
                  <a:latin typeface="Fira Sans Extra Condensed" panose="020B0604020202020204" charset="0"/>
                  <a:ea typeface="Orbitron"/>
                  <a:cs typeface="Orbitron"/>
                  <a:sym typeface="Orbitron"/>
                </a:rPr>
                <a:t>LOGIN</a:t>
              </a:r>
              <a:endParaRPr sz="667" b="1">
                <a:solidFill>
                  <a:schemeClr val="lt1"/>
                </a:solidFill>
                <a:latin typeface="Fira Sans Extra Condensed" panose="020B0604020202020204" charset="0"/>
                <a:ea typeface="Orbitron"/>
                <a:cs typeface="Orbitron"/>
                <a:sym typeface="Orbitron"/>
              </a:endParaRPr>
            </a:p>
          </p:txBody>
        </p:sp>
      </p:grpSp>
      <p:grpSp>
        <p:nvGrpSpPr>
          <p:cNvPr id="123" name="Google Shape;1861;p85">
            <a:extLst>
              <a:ext uri="{FF2B5EF4-FFF2-40B4-BE49-F238E27FC236}">
                <a16:creationId xmlns:a16="http://schemas.microsoft.com/office/drawing/2014/main" id="{83A4F86F-B95D-4296-8413-C3111B1E7E28}"/>
              </a:ext>
            </a:extLst>
          </p:cNvPr>
          <p:cNvGrpSpPr/>
          <p:nvPr/>
        </p:nvGrpSpPr>
        <p:grpSpPr>
          <a:xfrm>
            <a:off x="10067168" y="2015081"/>
            <a:ext cx="434979" cy="295979"/>
            <a:chOff x="7718626" y="1238667"/>
            <a:chExt cx="627000" cy="436800"/>
          </a:xfrm>
        </p:grpSpPr>
        <p:sp>
          <p:nvSpPr>
            <p:cNvPr id="124" name="Google Shape;1862;p85">
              <a:extLst>
                <a:ext uri="{FF2B5EF4-FFF2-40B4-BE49-F238E27FC236}">
                  <a16:creationId xmlns:a16="http://schemas.microsoft.com/office/drawing/2014/main" id="{011CEBE6-8074-40CA-B7F4-1AB4756F5EE2}"/>
                </a:ext>
              </a:extLst>
            </p:cNvPr>
            <p:cNvSpPr/>
            <p:nvPr/>
          </p:nvSpPr>
          <p:spPr>
            <a:xfrm>
              <a:off x="7718626" y="1238667"/>
              <a:ext cx="627000" cy="436800"/>
            </a:xfrm>
            <a:prstGeom prst="wedgeRoundRectCallout">
              <a:avLst>
                <a:gd name="adj1" fmla="val -17374"/>
                <a:gd name="adj2" fmla="val 73101"/>
                <a:gd name="adj3" fmla="val 0"/>
              </a:avLst>
            </a:prstGeom>
            <a:solidFill>
              <a:schemeClr val="accent3"/>
            </a:solidFill>
            <a:ln>
              <a:noFill/>
            </a:ln>
            <a:effectLst>
              <a:outerShdw blurRad="57150" dist="47625" dir="5400000" algn="bl" rotWithShape="0">
                <a:schemeClr val="dk1">
                  <a:alpha val="31000"/>
                </a:schemeClr>
              </a:outerShdw>
            </a:effectLst>
          </p:spPr>
          <p:txBody>
            <a:bodyPr spcFirstLastPara="1" wrap="square" lIns="121900" tIns="121900" rIns="121900" bIns="121900" anchor="ctr" anchorCtr="0">
              <a:noAutofit/>
            </a:bodyPr>
            <a:lstStyle/>
            <a:p>
              <a:endParaRPr sz="667">
                <a:latin typeface="Fira Sans Extra Condensed" panose="020B0604020202020204" charset="0"/>
              </a:endParaRPr>
            </a:p>
          </p:txBody>
        </p:sp>
        <p:sp>
          <p:nvSpPr>
            <p:cNvPr id="125" name="Google Shape;1863;p85">
              <a:extLst>
                <a:ext uri="{FF2B5EF4-FFF2-40B4-BE49-F238E27FC236}">
                  <a16:creationId xmlns:a16="http://schemas.microsoft.com/office/drawing/2014/main" id="{47D85B1C-7A48-4B31-8CC2-4669CAF5E36B}"/>
                </a:ext>
              </a:extLst>
            </p:cNvPr>
            <p:cNvSpPr/>
            <p:nvPr/>
          </p:nvSpPr>
          <p:spPr>
            <a:xfrm>
              <a:off x="7973613" y="1296725"/>
              <a:ext cx="212025" cy="294850"/>
            </a:xfrm>
            <a:custGeom>
              <a:avLst/>
              <a:gdLst/>
              <a:ahLst/>
              <a:cxnLst/>
              <a:rect l="l" t="t" r="r" b="b"/>
              <a:pathLst>
                <a:path w="8481" h="11794" extrusionOk="0">
                  <a:moveTo>
                    <a:pt x="3496" y="0"/>
                  </a:moveTo>
                  <a:cubicBezTo>
                    <a:pt x="3161" y="0"/>
                    <a:pt x="2888" y="274"/>
                    <a:pt x="2888" y="608"/>
                  </a:cubicBezTo>
                  <a:lnTo>
                    <a:pt x="2888" y="1733"/>
                  </a:lnTo>
                  <a:lnTo>
                    <a:pt x="91" y="5411"/>
                  </a:lnTo>
                  <a:cubicBezTo>
                    <a:pt x="31" y="5471"/>
                    <a:pt x="0" y="5563"/>
                    <a:pt x="0" y="5623"/>
                  </a:cubicBezTo>
                  <a:lnTo>
                    <a:pt x="0" y="11399"/>
                  </a:lnTo>
                  <a:cubicBezTo>
                    <a:pt x="0" y="11642"/>
                    <a:pt x="152" y="11794"/>
                    <a:pt x="395" y="11794"/>
                  </a:cubicBezTo>
                  <a:lnTo>
                    <a:pt x="6870" y="11794"/>
                  </a:lnTo>
                  <a:cubicBezTo>
                    <a:pt x="7325" y="11794"/>
                    <a:pt x="7721" y="11399"/>
                    <a:pt x="7721" y="10943"/>
                  </a:cubicBezTo>
                  <a:cubicBezTo>
                    <a:pt x="7721" y="10487"/>
                    <a:pt x="7325" y="10122"/>
                    <a:pt x="6870" y="10122"/>
                  </a:cubicBezTo>
                  <a:lnTo>
                    <a:pt x="7173" y="10122"/>
                  </a:lnTo>
                  <a:cubicBezTo>
                    <a:pt x="7690" y="10122"/>
                    <a:pt x="8085" y="9696"/>
                    <a:pt x="8085" y="9210"/>
                  </a:cubicBezTo>
                  <a:cubicBezTo>
                    <a:pt x="8085" y="8724"/>
                    <a:pt x="7690" y="8298"/>
                    <a:pt x="7173" y="8298"/>
                  </a:cubicBezTo>
                  <a:lnTo>
                    <a:pt x="7325" y="8298"/>
                  </a:lnTo>
                  <a:cubicBezTo>
                    <a:pt x="7873" y="8298"/>
                    <a:pt x="8298" y="7873"/>
                    <a:pt x="8298" y="7356"/>
                  </a:cubicBezTo>
                  <a:cubicBezTo>
                    <a:pt x="8298" y="6809"/>
                    <a:pt x="7873" y="6383"/>
                    <a:pt x="7325" y="6383"/>
                  </a:cubicBezTo>
                  <a:lnTo>
                    <a:pt x="7477" y="6383"/>
                  </a:lnTo>
                  <a:cubicBezTo>
                    <a:pt x="7541" y="6397"/>
                    <a:pt x="7604" y="6403"/>
                    <a:pt x="7663" y="6403"/>
                  </a:cubicBezTo>
                  <a:cubicBezTo>
                    <a:pt x="8144" y="6403"/>
                    <a:pt x="8481" y="5992"/>
                    <a:pt x="8481" y="5532"/>
                  </a:cubicBezTo>
                  <a:cubicBezTo>
                    <a:pt x="8481" y="4985"/>
                    <a:pt x="8025" y="4529"/>
                    <a:pt x="7477" y="4529"/>
                  </a:cubicBezTo>
                  <a:lnTo>
                    <a:pt x="3982" y="4529"/>
                  </a:lnTo>
                  <a:cubicBezTo>
                    <a:pt x="4529" y="3739"/>
                    <a:pt x="4803" y="2797"/>
                    <a:pt x="4803" y="1794"/>
                  </a:cubicBezTo>
                  <a:lnTo>
                    <a:pt x="4803" y="1307"/>
                  </a:lnTo>
                  <a:cubicBezTo>
                    <a:pt x="4803" y="578"/>
                    <a:pt x="4225" y="0"/>
                    <a:pt x="3496" y="0"/>
                  </a:cubicBezTo>
                  <a:close/>
                </a:path>
              </a:pathLst>
            </a:custGeom>
            <a:gradFill>
              <a:gsLst>
                <a:gs pos="0">
                  <a:schemeClr val="lt1"/>
                </a:gs>
                <a:gs pos="100000">
                  <a:srgbClr val="F9F8FF">
                    <a:alpha val="86666"/>
                  </a:srgbClr>
                </a:gs>
              </a:gsLst>
              <a:lin ang="5400700" scaled="0"/>
            </a:gradFill>
            <a:ln>
              <a:noFill/>
            </a:ln>
            <a:effectLst>
              <a:outerShdw blurRad="57150" dist="38100" dir="5400000" algn="bl" rotWithShape="0">
                <a:schemeClr val="dk1">
                  <a:alpha val="19000"/>
                </a:schemeClr>
              </a:outerShdw>
            </a:effectLst>
          </p:spPr>
          <p:txBody>
            <a:bodyPr spcFirstLastPara="1" wrap="square" lIns="121900" tIns="121900" rIns="121900" bIns="121900" anchor="ctr" anchorCtr="0">
              <a:noAutofit/>
            </a:bodyPr>
            <a:lstStyle/>
            <a:p>
              <a:endParaRPr sz="667" dirty="0">
                <a:latin typeface="Fira Sans Extra Condensed" panose="020B0604020202020204" charset="0"/>
              </a:endParaRPr>
            </a:p>
          </p:txBody>
        </p:sp>
        <p:sp>
          <p:nvSpPr>
            <p:cNvPr id="126" name="Google Shape;1864;p85">
              <a:extLst>
                <a:ext uri="{FF2B5EF4-FFF2-40B4-BE49-F238E27FC236}">
                  <a16:creationId xmlns:a16="http://schemas.microsoft.com/office/drawing/2014/main" id="{6CFC2049-BB8E-48DB-8D88-BCE3BEE09A67}"/>
                </a:ext>
              </a:extLst>
            </p:cNvPr>
            <p:cNvSpPr/>
            <p:nvPr/>
          </p:nvSpPr>
          <p:spPr>
            <a:xfrm>
              <a:off x="7878613" y="1426650"/>
              <a:ext cx="80575" cy="190775"/>
            </a:xfrm>
            <a:custGeom>
              <a:avLst/>
              <a:gdLst/>
              <a:ahLst/>
              <a:cxnLst/>
              <a:rect l="l" t="t" r="r" b="b"/>
              <a:pathLst>
                <a:path w="3223" h="7631" extrusionOk="0">
                  <a:moveTo>
                    <a:pt x="487" y="1"/>
                  </a:moveTo>
                  <a:cubicBezTo>
                    <a:pt x="244" y="1"/>
                    <a:pt x="1" y="244"/>
                    <a:pt x="1" y="518"/>
                  </a:cubicBezTo>
                  <a:lnTo>
                    <a:pt x="1" y="7113"/>
                  </a:lnTo>
                  <a:cubicBezTo>
                    <a:pt x="1" y="7387"/>
                    <a:pt x="244" y="7630"/>
                    <a:pt x="487" y="7630"/>
                  </a:cubicBezTo>
                  <a:lnTo>
                    <a:pt x="2706" y="7630"/>
                  </a:lnTo>
                  <a:cubicBezTo>
                    <a:pt x="3010" y="7630"/>
                    <a:pt x="3223" y="7387"/>
                    <a:pt x="3192" y="7113"/>
                  </a:cubicBezTo>
                  <a:lnTo>
                    <a:pt x="3192" y="518"/>
                  </a:lnTo>
                  <a:cubicBezTo>
                    <a:pt x="3192" y="244"/>
                    <a:pt x="2979" y="1"/>
                    <a:pt x="2706" y="1"/>
                  </a:cubicBezTo>
                  <a:close/>
                </a:path>
              </a:pathLst>
            </a:custGeom>
            <a:gradFill>
              <a:gsLst>
                <a:gs pos="0">
                  <a:schemeClr val="lt1"/>
                </a:gs>
                <a:gs pos="100000">
                  <a:srgbClr val="F9F8FF">
                    <a:alpha val="86666"/>
                  </a:srgbClr>
                </a:gs>
              </a:gsLst>
              <a:lin ang="5400700" scaled="0"/>
            </a:gradFill>
            <a:ln>
              <a:noFill/>
            </a:ln>
            <a:effectLst>
              <a:outerShdw blurRad="57150" dist="19050" dir="5400000" algn="bl" rotWithShape="0">
                <a:schemeClr val="dk1">
                  <a:alpha val="16000"/>
                </a:schemeClr>
              </a:outerShdw>
            </a:effectLst>
          </p:spPr>
          <p:txBody>
            <a:bodyPr spcFirstLastPara="1" wrap="square" lIns="121900" tIns="121900" rIns="121900" bIns="121900" anchor="ctr" anchorCtr="0">
              <a:noAutofit/>
            </a:bodyPr>
            <a:lstStyle/>
            <a:p>
              <a:endParaRPr sz="667">
                <a:latin typeface="Fira Sans Extra Condensed" panose="020B0604020202020204" charset="0"/>
              </a:endParaRPr>
            </a:p>
          </p:txBody>
        </p:sp>
      </p:grpSp>
      <p:grpSp>
        <p:nvGrpSpPr>
          <p:cNvPr id="127" name="Google Shape;1865;p85">
            <a:extLst>
              <a:ext uri="{FF2B5EF4-FFF2-40B4-BE49-F238E27FC236}">
                <a16:creationId xmlns:a16="http://schemas.microsoft.com/office/drawing/2014/main" id="{949E66D0-05EF-4840-AF8C-ACBC0F3227CB}"/>
              </a:ext>
            </a:extLst>
          </p:cNvPr>
          <p:cNvGrpSpPr/>
          <p:nvPr/>
        </p:nvGrpSpPr>
        <p:grpSpPr>
          <a:xfrm>
            <a:off x="11272761" y="1765407"/>
            <a:ext cx="749191" cy="578029"/>
            <a:chOff x="1150100" y="2672675"/>
            <a:chExt cx="1076178" cy="835033"/>
          </a:xfrm>
        </p:grpSpPr>
        <p:sp>
          <p:nvSpPr>
            <p:cNvPr id="128" name="Google Shape;1866;p85">
              <a:extLst>
                <a:ext uri="{FF2B5EF4-FFF2-40B4-BE49-F238E27FC236}">
                  <a16:creationId xmlns:a16="http://schemas.microsoft.com/office/drawing/2014/main" id="{1F48A41D-66BA-4D25-9763-06999FD7F327}"/>
                </a:ext>
              </a:extLst>
            </p:cNvPr>
            <p:cNvSpPr/>
            <p:nvPr/>
          </p:nvSpPr>
          <p:spPr>
            <a:xfrm>
              <a:off x="1150100" y="2672675"/>
              <a:ext cx="1076178" cy="835033"/>
            </a:xfrm>
            <a:custGeom>
              <a:avLst/>
              <a:gdLst/>
              <a:ahLst/>
              <a:cxnLst/>
              <a:rect l="l" t="t" r="r" b="b"/>
              <a:pathLst>
                <a:path w="28300" h="28299" extrusionOk="0">
                  <a:moveTo>
                    <a:pt x="25260" y="28298"/>
                  </a:moveTo>
                  <a:lnTo>
                    <a:pt x="3040" y="28298"/>
                  </a:lnTo>
                  <a:cubicBezTo>
                    <a:pt x="1369" y="28298"/>
                    <a:pt x="1" y="26931"/>
                    <a:pt x="1" y="25259"/>
                  </a:cubicBezTo>
                  <a:lnTo>
                    <a:pt x="1" y="3040"/>
                  </a:lnTo>
                  <a:cubicBezTo>
                    <a:pt x="1" y="1368"/>
                    <a:pt x="1369" y="0"/>
                    <a:pt x="3040" y="0"/>
                  </a:cubicBezTo>
                  <a:lnTo>
                    <a:pt x="25260" y="0"/>
                  </a:lnTo>
                  <a:cubicBezTo>
                    <a:pt x="26931" y="0"/>
                    <a:pt x="28299" y="1368"/>
                    <a:pt x="28299" y="3040"/>
                  </a:cubicBezTo>
                  <a:lnTo>
                    <a:pt x="28299" y="25259"/>
                  </a:lnTo>
                  <a:cubicBezTo>
                    <a:pt x="28299" y="26931"/>
                    <a:pt x="26931" y="28298"/>
                    <a:pt x="25260" y="28298"/>
                  </a:cubicBezTo>
                  <a:close/>
                </a:path>
              </a:pathLst>
            </a:custGeom>
            <a:solidFill>
              <a:schemeClr val="accent5"/>
            </a:solidFill>
            <a:ln>
              <a:noFill/>
            </a:ln>
            <a:effectLst>
              <a:outerShdw blurRad="71438" dist="47625" dir="5400000" algn="bl" rotWithShape="0">
                <a:schemeClr val="dk1">
                  <a:alpha val="18000"/>
                </a:schemeClr>
              </a:outerShdw>
              <a:reflection stA="5000" endPos="28000" dist="76200" dir="5400000" fadeDir="5400012" sy="-100000" algn="bl" rotWithShape="0"/>
            </a:effectLst>
          </p:spPr>
          <p:txBody>
            <a:bodyPr spcFirstLastPara="1" wrap="square" lIns="121900" tIns="121900" rIns="121900" bIns="121900" anchor="ctr" anchorCtr="0">
              <a:noAutofit/>
            </a:bodyPr>
            <a:lstStyle/>
            <a:p>
              <a:endParaRPr sz="667">
                <a:latin typeface="Fira Sans Extra Condensed" panose="020B0604020202020204" charset="0"/>
              </a:endParaRPr>
            </a:p>
          </p:txBody>
        </p:sp>
        <p:grpSp>
          <p:nvGrpSpPr>
            <p:cNvPr id="129" name="Google Shape;1867;p85">
              <a:extLst>
                <a:ext uri="{FF2B5EF4-FFF2-40B4-BE49-F238E27FC236}">
                  <a16:creationId xmlns:a16="http://schemas.microsoft.com/office/drawing/2014/main" id="{3EA262A9-F810-40BA-919A-F47EBB769699}"/>
                </a:ext>
              </a:extLst>
            </p:cNvPr>
            <p:cNvGrpSpPr/>
            <p:nvPr/>
          </p:nvGrpSpPr>
          <p:grpSpPr>
            <a:xfrm>
              <a:off x="1399112" y="2789445"/>
              <a:ext cx="622391" cy="623829"/>
              <a:chOff x="5096713" y="3964200"/>
              <a:chExt cx="324500" cy="325250"/>
            </a:xfrm>
          </p:grpSpPr>
          <p:sp>
            <p:nvSpPr>
              <p:cNvPr id="130" name="Google Shape;1868;p85">
                <a:extLst>
                  <a:ext uri="{FF2B5EF4-FFF2-40B4-BE49-F238E27FC236}">
                    <a16:creationId xmlns:a16="http://schemas.microsoft.com/office/drawing/2014/main" id="{B3954D3D-3E22-4F32-9DD1-BC23EA4C5059}"/>
                  </a:ext>
                </a:extLst>
              </p:cNvPr>
              <p:cNvSpPr/>
              <p:nvPr/>
            </p:nvSpPr>
            <p:spPr>
              <a:xfrm>
                <a:off x="5096713" y="3964200"/>
                <a:ext cx="324500" cy="325250"/>
              </a:xfrm>
              <a:custGeom>
                <a:avLst/>
                <a:gdLst/>
                <a:ahLst/>
                <a:cxnLst/>
                <a:rect l="l" t="t" r="r" b="b"/>
                <a:pathLst>
                  <a:path w="12980" h="13010" extrusionOk="0">
                    <a:moveTo>
                      <a:pt x="6445" y="699"/>
                    </a:moveTo>
                    <a:cubicBezTo>
                      <a:pt x="9636" y="699"/>
                      <a:pt x="12250" y="3313"/>
                      <a:pt x="12250" y="6505"/>
                    </a:cubicBezTo>
                    <a:cubicBezTo>
                      <a:pt x="12250" y="9697"/>
                      <a:pt x="9667" y="12311"/>
                      <a:pt x="6445" y="12311"/>
                    </a:cubicBezTo>
                    <a:cubicBezTo>
                      <a:pt x="3253" y="12311"/>
                      <a:pt x="639" y="9727"/>
                      <a:pt x="639" y="6505"/>
                    </a:cubicBezTo>
                    <a:cubicBezTo>
                      <a:pt x="639" y="3313"/>
                      <a:pt x="3253" y="699"/>
                      <a:pt x="6445" y="699"/>
                    </a:cubicBezTo>
                    <a:close/>
                    <a:moveTo>
                      <a:pt x="6475" y="0"/>
                    </a:moveTo>
                    <a:cubicBezTo>
                      <a:pt x="2919" y="0"/>
                      <a:pt x="1" y="2949"/>
                      <a:pt x="1" y="6505"/>
                    </a:cubicBezTo>
                    <a:cubicBezTo>
                      <a:pt x="1" y="10092"/>
                      <a:pt x="2888" y="13010"/>
                      <a:pt x="6475" y="13010"/>
                    </a:cubicBezTo>
                    <a:cubicBezTo>
                      <a:pt x="10062" y="13010"/>
                      <a:pt x="12980" y="10092"/>
                      <a:pt x="12980" y="6505"/>
                    </a:cubicBezTo>
                    <a:cubicBezTo>
                      <a:pt x="12980" y="2949"/>
                      <a:pt x="10062" y="0"/>
                      <a:pt x="6475" y="0"/>
                    </a:cubicBezTo>
                    <a:close/>
                  </a:path>
                </a:pathLst>
              </a:custGeom>
              <a:solidFill>
                <a:schemeClr val="lt1"/>
              </a:solidFill>
              <a:ln>
                <a:noFill/>
              </a:ln>
              <a:effectLst>
                <a:outerShdw blurRad="57150" dist="57150" dir="5400000" algn="bl" rotWithShape="0">
                  <a:schemeClr val="dk1">
                    <a:alpha val="16000"/>
                  </a:schemeClr>
                </a:outerShdw>
              </a:effectLst>
            </p:spPr>
            <p:txBody>
              <a:bodyPr spcFirstLastPara="1" wrap="square" lIns="121900" tIns="121900" rIns="121900" bIns="121900" anchor="ctr" anchorCtr="0">
                <a:noAutofit/>
              </a:bodyPr>
              <a:lstStyle/>
              <a:p>
                <a:endParaRPr sz="667">
                  <a:latin typeface="Fira Sans Extra Condensed" panose="020B0604020202020204" charset="0"/>
                </a:endParaRPr>
              </a:p>
            </p:txBody>
          </p:sp>
          <p:sp>
            <p:nvSpPr>
              <p:cNvPr id="131" name="Google Shape;1869;p85">
                <a:extLst>
                  <a:ext uri="{FF2B5EF4-FFF2-40B4-BE49-F238E27FC236}">
                    <a16:creationId xmlns:a16="http://schemas.microsoft.com/office/drawing/2014/main" id="{CA6BD44D-7E06-4BDF-AD85-3BAE9A9054EF}"/>
                  </a:ext>
                </a:extLst>
              </p:cNvPr>
              <p:cNvSpPr/>
              <p:nvPr/>
            </p:nvSpPr>
            <p:spPr>
              <a:xfrm>
                <a:off x="5185638" y="3964200"/>
                <a:ext cx="144400" cy="325250"/>
              </a:xfrm>
              <a:custGeom>
                <a:avLst/>
                <a:gdLst/>
                <a:ahLst/>
                <a:cxnLst/>
                <a:rect l="l" t="t" r="r" b="b"/>
                <a:pathLst>
                  <a:path w="5776" h="13010" extrusionOk="0">
                    <a:moveTo>
                      <a:pt x="2888" y="699"/>
                    </a:moveTo>
                    <a:cubicBezTo>
                      <a:pt x="3952" y="699"/>
                      <a:pt x="5137" y="3101"/>
                      <a:pt x="5137" y="6505"/>
                    </a:cubicBezTo>
                    <a:cubicBezTo>
                      <a:pt x="5137" y="9940"/>
                      <a:pt x="3952" y="12311"/>
                      <a:pt x="2888" y="12311"/>
                    </a:cubicBezTo>
                    <a:cubicBezTo>
                      <a:pt x="1824" y="12311"/>
                      <a:pt x="638" y="9940"/>
                      <a:pt x="638" y="6505"/>
                    </a:cubicBezTo>
                    <a:cubicBezTo>
                      <a:pt x="638" y="3101"/>
                      <a:pt x="1824" y="699"/>
                      <a:pt x="2888" y="699"/>
                    </a:cubicBezTo>
                    <a:close/>
                    <a:moveTo>
                      <a:pt x="2888" y="0"/>
                    </a:moveTo>
                    <a:cubicBezTo>
                      <a:pt x="1307" y="0"/>
                      <a:pt x="0" y="2857"/>
                      <a:pt x="0" y="6505"/>
                    </a:cubicBezTo>
                    <a:cubicBezTo>
                      <a:pt x="0" y="10152"/>
                      <a:pt x="1307" y="13010"/>
                      <a:pt x="2888" y="13010"/>
                    </a:cubicBezTo>
                    <a:cubicBezTo>
                      <a:pt x="4499" y="13010"/>
                      <a:pt x="5775" y="10152"/>
                      <a:pt x="5775" y="6505"/>
                    </a:cubicBezTo>
                    <a:cubicBezTo>
                      <a:pt x="5775" y="2857"/>
                      <a:pt x="4529" y="0"/>
                      <a:pt x="2888" y="0"/>
                    </a:cubicBezTo>
                    <a:close/>
                  </a:path>
                </a:pathLst>
              </a:custGeom>
              <a:solidFill>
                <a:schemeClr val="lt1"/>
              </a:solidFill>
              <a:ln>
                <a:noFill/>
              </a:ln>
              <a:effectLst>
                <a:outerShdw blurRad="57150" dist="57150" dir="5400000" algn="bl" rotWithShape="0">
                  <a:schemeClr val="dk1">
                    <a:alpha val="16000"/>
                  </a:schemeClr>
                </a:outerShdw>
              </a:effectLst>
            </p:spPr>
            <p:txBody>
              <a:bodyPr spcFirstLastPara="1" wrap="square" lIns="121900" tIns="121900" rIns="121900" bIns="121900" anchor="ctr" anchorCtr="0">
                <a:noAutofit/>
              </a:bodyPr>
              <a:lstStyle/>
              <a:p>
                <a:endParaRPr sz="667">
                  <a:latin typeface="Fira Sans Extra Condensed" panose="020B0604020202020204" charset="0"/>
                </a:endParaRPr>
              </a:p>
            </p:txBody>
          </p:sp>
          <p:sp>
            <p:nvSpPr>
              <p:cNvPr id="132" name="Google Shape;1870;p85">
                <a:extLst>
                  <a:ext uri="{FF2B5EF4-FFF2-40B4-BE49-F238E27FC236}">
                    <a16:creationId xmlns:a16="http://schemas.microsoft.com/office/drawing/2014/main" id="{BBF20372-8755-4017-90D6-99316FB60725}"/>
                  </a:ext>
                </a:extLst>
              </p:cNvPr>
              <p:cNvSpPr/>
              <p:nvPr/>
            </p:nvSpPr>
            <p:spPr>
              <a:xfrm>
                <a:off x="5104313" y="4119225"/>
                <a:ext cx="307800" cy="15975"/>
              </a:xfrm>
              <a:custGeom>
                <a:avLst/>
                <a:gdLst/>
                <a:ahLst/>
                <a:cxnLst/>
                <a:rect l="l" t="t" r="r" b="b"/>
                <a:pathLst>
                  <a:path w="12312" h="639" extrusionOk="0">
                    <a:moveTo>
                      <a:pt x="1" y="0"/>
                    </a:moveTo>
                    <a:lnTo>
                      <a:pt x="1" y="638"/>
                    </a:lnTo>
                    <a:lnTo>
                      <a:pt x="12311" y="638"/>
                    </a:lnTo>
                    <a:lnTo>
                      <a:pt x="12311" y="0"/>
                    </a:lnTo>
                    <a:close/>
                  </a:path>
                </a:pathLst>
              </a:custGeom>
              <a:solidFill>
                <a:schemeClr val="lt1"/>
              </a:solidFill>
              <a:ln>
                <a:noFill/>
              </a:ln>
              <a:effectLst>
                <a:outerShdw blurRad="57150" dist="57150" dir="5400000" algn="bl" rotWithShape="0">
                  <a:schemeClr val="dk1">
                    <a:alpha val="16000"/>
                  </a:schemeClr>
                </a:outerShdw>
              </a:effectLst>
            </p:spPr>
            <p:txBody>
              <a:bodyPr spcFirstLastPara="1" wrap="square" lIns="121900" tIns="121900" rIns="121900" bIns="121900" anchor="ctr" anchorCtr="0">
                <a:noAutofit/>
              </a:bodyPr>
              <a:lstStyle/>
              <a:p>
                <a:endParaRPr sz="667">
                  <a:latin typeface="Fira Sans Extra Condensed" panose="020B0604020202020204" charset="0"/>
                </a:endParaRPr>
              </a:p>
            </p:txBody>
          </p:sp>
          <p:sp>
            <p:nvSpPr>
              <p:cNvPr id="133" name="Google Shape;1871;p85">
                <a:extLst>
                  <a:ext uri="{FF2B5EF4-FFF2-40B4-BE49-F238E27FC236}">
                    <a16:creationId xmlns:a16="http://schemas.microsoft.com/office/drawing/2014/main" id="{4C4EC374-904E-4705-9741-B5D74C4D562C}"/>
                  </a:ext>
                </a:extLst>
              </p:cNvPr>
              <p:cNvSpPr/>
              <p:nvPr/>
            </p:nvSpPr>
            <p:spPr>
              <a:xfrm>
                <a:off x="5136238" y="4023475"/>
                <a:ext cx="243200" cy="43325"/>
              </a:xfrm>
              <a:custGeom>
                <a:avLst/>
                <a:gdLst/>
                <a:ahLst/>
                <a:cxnLst/>
                <a:rect l="l" t="t" r="r" b="b"/>
                <a:pathLst>
                  <a:path w="9728" h="1733" extrusionOk="0">
                    <a:moveTo>
                      <a:pt x="456" y="0"/>
                    </a:moveTo>
                    <a:lnTo>
                      <a:pt x="0" y="456"/>
                    </a:lnTo>
                    <a:cubicBezTo>
                      <a:pt x="31" y="486"/>
                      <a:pt x="1307" y="1733"/>
                      <a:pt x="4864" y="1733"/>
                    </a:cubicBezTo>
                    <a:cubicBezTo>
                      <a:pt x="8420" y="1733"/>
                      <a:pt x="9697" y="486"/>
                      <a:pt x="9727" y="456"/>
                    </a:cubicBezTo>
                    <a:lnTo>
                      <a:pt x="9271" y="0"/>
                    </a:lnTo>
                    <a:cubicBezTo>
                      <a:pt x="9271" y="0"/>
                      <a:pt x="8147" y="1094"/>
                      <a:pt x="4864" y="1094"/>
                    </a:cubicBezTo>
                    <a:cubicBezTo>
                      <a:pt x="1581" y="1094"/>
                      <a:pt x="456" y="0"/>
                      <a:pt x="456" y="0"/>
                    </a:cubicBezTo>
                    <a:close/>
                  </a:path>
                </a:pathLst>
              </a:custGeom>
              <a:solidFill>
                <a:schemeClr val="lt1"/>
              </a:solidFill>
              <a:ln>
                <a:noFill/>
              </a:ln>
              <a:effectLst>
                <a:outerShdw blurRad="57150" dist="57150" dir="5400000" algn="bl" rotWithShape="0">
                  <a:schemeClr val="dk1">
                    <a:alpha val="16000"/>
                  </a:schemeClr>
                </a:outerShdw>
              </a:effectLst>
            </p:spPr>
            <p:txBody>
              <a:bodyPr spcFirstLastPara="1" wrap="square" lIns="121900" tIns="121900" rIns="121900" bIns="121900" anchor="ctr" anchorCtr="0">
                <a:noAutofit/>
              </a:bodyPr>
              <a:lstStyle/>
              <a:p>
                <a:endParaRPr sz="667">
                  <a:latin typeface="Fira Sans Extra Condensed" panose="020B0604020202020204" charset="0"/>
                </a:endParaRPr>
              </a:p>
            </p:txBody>
          </p:sp>
          <p:sp>
            <p:nvSpPr>
              <p:cNvPr id="134" name="Google Shape;1872;p85">
                <a:extLst>
                  <a:ext uri="{FF2B5EF4-FFF2-40B4-BE49-F238E27FC236}">
                    <a16:creationId xmlns:a16="http://schemas.microsoft.com/office/drawing/2014/main" id="{0F5B5ED0-82C6-4843-8F28-17E01BCC47F9}"/>
                  </a:ext>
                </a:extLst>
              </p:cNvPr>
              <p:cNvSpPr/>
              <p:nvPr/>
            </p:nvSpPr>
            <p:spPr>
              <a:xfrm>
                <a:off x="5136238" y="4187600"/>
                <a:ext cx="243200" cy="44100"/>
              </a:xfrm>
              <a:custGeom>
                <a:avLst/>
                <a:gdLst/>
                <a:ahLst/>
                <a:cxnLst/>
                <a:rect l="l" t="t" r="r" b="b"/>
                <a:pathLst>
                  <a:path w="9728" h="1764" extrusionOk="0">
                    <a:moveTo>
                      <a:pt x="4864" y="1"/>
                    </a:moveTo>
                    <a:cubicBezTo>
                      <a:pt x="1277" y="1"/>
                      <a:pt x="31" y="1247"/>
                      <a:pt x="0" y="1308"/>
                    </a:cubicBezTo>
                    <a:lnTo>
                      <a:pt x="456" y="1764"/>
                    </a:lnTo>
                    <a:cubicBezTo>
                      <a:pt x="456" y="1764"/>
                      <a:pt x="1581" y="639"/>
                      <a:pt x="4864" y="639"/>
                    </a:cubicBezTo>
                    <a:cubicBezTo>
                      <a:pt x="8147" y="639"/>
                      <a:pt x="9271" y="1764"/>
                      <a:pt x="9271" y="1764"/>
                    </a:cubicBezTo>
                    <a:lnTo>
                      <a:pt x="9727" y="1308"/>
                    </a:lnTo>
                    <a:cubicBezTo>
                      <a:pt x="9697" y="1247"/>
                      <a:pt x="8450" y="1"/>
                      <a:pt x="4864" y="1"/>
                    </a:cubicBezTo>
                    <a:close/>
                  </a:path>
                </a:pathLst>
              </a:custGeom>
              <a:solidFill>
                <a:schemeClr val="lt1"/>
              </a:solidFill>
              <a:ln>
                <a:noFill/>
              </a:ln>
              <a:effectLst>
                <a:outerShdw blurRad="57150" dist="57150" dir="5400000" algn="bl" rotWithShape="0">
                  <a:schemeClr val="dk1">
                    <a:alpha val="16000"/>
                  </a:schemeClr>
                </a:outerShdw>
              </a:effectLst>
            </p:spPr>
            <p:txBody>
              <a:bodyPr spcFirstLastPara="1" wrap="square" lIns="121900" tIns="121900" rIns="121900" bIns="121900" anchor="ctr" anchorCtr="0">
                <a:noAutofit/>
              </a:bodyPr>
              <a:lstStyle/>
              <a:p>
                <a:endParaRPr sz="667">
                  <a:latin typeface="Fira Sans Extra Condensed" panose="020B0604020202020204" charset="0"/>
                </a:endParaRPr>
              </a:p>
            </p:txBody>
          </p:sp>
        </p:grpSp>
      </p:grpSp>
      <p:grpSp>
        <p:nvGrpSpPr>
          <p:cNvPr id="135" name="Google Shape;1873;p85">
            <a:extLst>
              <a:ext uri="{FF2B5EF4-FFF2-40B4-BE49-F238E27FC236}">
                <a16:creationId xmlns:a16="http://schemas.microsoft.com/office/drawing/2014/main" id="{C4658BA0-522F-4EF3-AEEE-D56DDDCFE3EE}"/>
              </a:ext>
            </a:extLst>
          </p:cNvPr>
          <p:cNvGrpSpPr/>
          <p:nvPr/>
        </p:nvGrpSpPr>
        <p:grpSpPr>
          <a:xfrm>
            <a:off x="11498887" y="2391971"/>
            <a:ext cx="526475" cy="217877"/>
            <a:chOff x="5021875" y="2898100"/>
            <a:chExt cx="622375" cy="263700"/>
          </a:xfrm>
        </p:grpSpPr>
        <p:sp>
          <p:nvSpPr>
            <p:cNvPr id="136" name="Google Shape;1874;p85">
              <a:extLst>
                <a:ext uri="{FF2B5EF4-FFF2-40B4-BE49-F238E27FC236}">
                  <a16:creationId xmlns:a16="http://schemas.microsoft.com/office/drawing/2014/main" id="{D06C6B05-A61B-47D0-B3EB-DF8F28D4308A}"/>
                </a:ext>
              </a:extLst>
            </p:cNvPr>
            <p:cNvSpPr/>
            <p:nvPr/>
          </p:nvSpPr>
          <p:spPr>
            <a:xfrm>
              <a:off x="5021875" y="2976375"/>
              <a:ext cx="622375" cy="185425"/>
            </a:xfrm>
            <a:custGeom>
              <a:avLst/>
              <a:gdLst/>
              <a:ahLst/>
              <a:cxnLst/>
              <a:rect l="l" t="t" r="r" b="b"/>
              <a:pathLst>
                <a:path w="24895" h="7417" extrusionOk="0">
                  <a:moveTo>
                    <a:pt x="0" y="0"/>
                  </a:moveTo>
                  <a:lnTo>
                    <a:pt x="0" y="5988"/>
                  </a:lnTo>
                  <a:cubicBezTo>
                    <a:pt x="0" y="6779"/>
                    <a:pt x="669" y="7417"/>
                    <a:pt x="1459" y="7417"/>
                  </a:cubicBezTo>
                  <a:lnTo>
                    <a:pt x="23466" y="7417"/>
                  </a:lnTo>
                  <a:cubicBezTo>
                    <a:pt x="24256" y="7417"/>
                    <a:pt x="24894" y="6748"/>
                    <a:pt x="24894" y="5988"/>
                  </a:cubicBezTo>
                  <a:lnTo>
                    <a:pt x="24894" y="0"/>
                  </a:lnTo>
                  <a:close/>
                </a:path>
              </a:pathLst>
            </a:custGeom>
            <a:gradFill>
              <a:gsLst>
                <a:gs pos="0">
                  <a:schemeClr val="lt1"/>
                </a:gs>
                <a:gs pos="100000">
                  <a:srgbClr val="F9F8FF">
                    <a:alpha val="86666"/>
                  </a:srgbClr>
                </a:gs>
              </a:gsLst>
              <a:lin ang="5400700" scaled="0"/>
            </a:gradFill>
            <a:ln>
              <a:noFill/>
            </a:ln>
            <a:effectLst>
              <a:outerShdw blurRad="57150" dist="57150" dir="5400000" algn="bl" rotWithShape="0">
                <a:schemeClr val="dk1">
                  <a:alpha val="16000"/>
                </a:schemeClr>
              </a:outerShdw>
            </a:effectLst>
          </p:spPr>
          <p:txBody>
            <a:bodyPr spcFirstLastPara="1" wrap="square" lIns="121900" tIns="121900" rIns="121900" bIns="121900" anchor="ctr" anchorCtr="0">
              <a:noAutofit/>
            </a:bodyPr>
            <a:lstStyle/>
            <a:p>
              <a:endParaRPr sz="667">
                <a:latin typeface="Fira Sans Extra Condensed" panose="020B0604020202020204" charset="0"/>
              </a:endParaRPr>
            </a:p>
          </p:txBody>
        </p:sp>
        <p:sp>
          <p:nvSpPr>
            <p:cNvPr id="137" name="Google Shape;1875;p85">
              <a:extLst>
                <a:ext uri="{FF2B5EF4-FFF2-40B4-BE49-F238E27FC236}">
                  <a16:creationId xmlns:a16="http://schemas.microsoft.com/office/drawing/2014/main" id="{F1CEC820-A389-45A3-B877-A4933DDD1199}"/>
                </a:ext>
              </a:extLst>
            </p:cNvPr>
            <p:cNvSpPr/>
            <p:nvPr/>
          </p:nvSpPr>
          <p:spPr>
            <a:xfrm>
              <a:off x="5021875" y="2898100"/>
              <a:ext cx="622375" cy="77525"/>
            </a:xfrm>
            <a:custGeom>
              <a:avLst/>
              <a:gdLst/>
              <a:ahLst/>
              <a:cxnLst/>
              <a:rect l="l" t="t" r="r" b="b"/>
              <a:pathLst>
                <a:path w="24895" h="3101" extrusionOk="0">
                  <a:moveTo>
                    <a:pt x="1459" y="1"/>
                  </a:moveTo>
                  <a:cubicBezTo>
                    <a:pt x="669" y="1"/>
                    <a:pt x="0" y="639"/>
                    <a:pt x="0" y="1429"/>
                  </a:cubicBezTo>
                  <a:lnTo>
                    <a:pt x="0" y="3101"/>
                  </a:lnTo>
                  <a:lnTo>
                    <a:pt x="24894" y="3101"/>
                  </a:lnTo>
                  <a:lnTo>
                    <a:pt x="24894" y="1429"/>
                  </a:lnTo>
                  <a:cubicBezTo>
                    <a:pt x="24894" y="639"/>
                    <a:pt x="24256" y="1"/>
                    <a:pt x="23466" y="1"/>
                  </a:cubicBezTo>
                  <a:close/>
                </a:path>
              </a:pathLst>
            </a:custGeom>
            <a:solidFill>
              <a:schemeClr val="dk2"/>
            </a:solidFill>
            <a:ln w="9525" cap="flat" cmpd="sng">
              <a:solidFill>
                <a:srgbClr val="D2D6FF"/>
              </a:solidFill>
              <a:prstDash val="solid"/>
              <a:round/>
              <a:headEnd type="none" w="sm" len="sm"/>
              <a:tailEnd type="none" w="sm" len="sm"/>
            </a:ln>
          </p:spPr>
          <p:txBody>
            <a:bodyPr spcFirstLastPara="1" wrap="square" lIns="121900" tIns="121900" rIns="121900" bIns="121900" anchor="ctr" anchorCtr="0">
              <a:noAutofit/>
            </a:bodyPr>
            <a:lstStyle/>
            <a:p>
              <a:endParaRPr sz="667">
                <a:latin typeface="Fira Sans Extra Condensed" panose="020B0604020202020204" charset="0"/>
              </a:endParaRPr>
            </a:p>
          </p:txBody>
        </p:sp>
        <p:sp>
          <p:nvSpPr>
            <p:cNvPr id="138" name="Google Shape;1876;p85">
              <a:extLst>
                <a:ext uri="{FF2B5EF4-FFF2-40B4-BE49-F238E27FC236}">
                  <a16:creationId xmlns:a16="http://schemas.microsoft.com/office/drawing/2014/main" id="{64D8915E-E4FC-4101-95FD-BD05114F82E7}"/>
                </a:ext>
              </a:extLst>
            </p:cNvPr>
            <p:cNvSpPr/>
            <p:nvPr/>
          </p:nvSpPr>
          <p:spPr>
            <a:xfrm>
              <a:off x="5069750" y="2922425"/>
              <a:ext cx="24325" cy="25100"/>
            </a:xfrm>
            <a:custGeom>
              <a:avLst/>
              <a:gdLst/>
              <a:ahLst/>
              <a:cxnLst/>
              <a:rect l="l" t="t" r="r" b="b"/>
              <a:pathLst>
                <a:path w="973" h="1004" extrusionOk="0">
                  <a:moveTo>
                    <a:pt x="487" y="0"/>
                  </a:moveTo>
                  <a:cubicBezTo>
                    <a:pt x="213" y="0"/>
                    <a:pt x="0" y="243"/>
                    <a:pt x="0" y="487"/>
                  </a:cubicBezTo>
                  <a:cubicBezTo>
                    <a:pt x="0" y="760"/>
                    <a:pt x="213" y="1003"/>
                    <a:pt x="487" y="1003"/>
                  </a:cubicBezTo>
                  <a:cubicBezTo>
                    <a:pt x="760" y="1003"/>
                    <a:pt x="973" y="760"/>
                    <a:pt x="973" y="487"/>
                  </a:cubicBezTo>
                  <a:cubicBezTo>
                    <a:pt x="973" y="243"/>
                    <a:pt x="760" y="0"/>
                    <a:pt x="487" y="0"/>
                  </a:cubicBezTo>
                  <a:close/>
                </a:path>
              </a:pathLst>
            </a:custGeom>
            <a:solidFill>
              <a:srgbClr val="FFC3D0"/>
            </a:solidFill>
            <a:ln>
              <a:noFill/>
            </a:ln>
            <a:effectLst>
              <a:outerShdw blurRad="57150" dist="28575" dir="5400000" algn="bl" rotWithShape="0">
                <a:schemeClr val="dk1">
                  <a:alpha val="17000"/>
                </a:schemeClr>
              </a:outerShdw>
            </a:effectLst>
          </p:spPr>
          <p:txBody>
            <a:bodyPr spcFirstLastPara="1" wrap="square" lIns="121900" tIns="121900" rIns="121900" bIns="121900" anchor="ctr" anchorCtr="0">
              <a:noAutofit/>
            </a:bodyPr>
            <a:lstStyle/>
            <a:p>
              <a:endParaRPr sz="667">
                <a:latin typeface="Fira Sans Extra Condensed" panose="020B0604020202020204" charset="0"/>
              </a:endParaRPr>
            </a:p>
          </p:txBody>
        </p:sp>
        <p:sp>
          <p:nvSpPr>
            <p:cNvPr id="139" name="Google Shape;1877;p85">
              <a:extLst>
                <a:ext uri="{FF2B5EF4-FFF2-40B4-BE49-F238E27FC236}">
                  <a16:creationId xmlns:a16="http://schemas.microsoft.com/office/drawing/2014/main" id="{7FD1D223-BDDD-4A99-9B12-B8E1B6FC0457}"/>
                </a:ext>
              </a:extLst>
            </p:cNvPr>
            <p:cNvSpPr/>
            <p:nvPr/>
          </p:nvSpPr>
          <p:spPr>
            <a:xfrm>
              <a:off x="5122925" y="2922425"/>
              <a:ext cx="24350" cy="25100"/>
            </a:xfrm>
            <a:custGeom>
              <a:avLst/>
              <a:gdLst/>
              <a:ahLst/>
              <a:cxnLst/>
              <a:rect l="l" t="t" r="r" b="b"/>
              <a:pathLst>
                <a:path w="974" h="1004" extrusionOk="0">
                  <a:moveTo>
                    <a:pt x="487" y="0"/>
                  </a:moveTo>
                  <a:cubicBezTo>
                    <a:pt x="214" y="0"/>
                    <a:pt x="1" y="243"/>
                    <a:pt x="1" y="487"/>
                  </a:cubicBezTo>
                  <a:cubicBezTo>
                    <a:pt x="1" y="760"/>
                    <a:pt x="214" y="1003"/>
                    <a:pt x="487" y="1003"/>
                  </a:cubicBezTo>
                  <a:cubicBezTo>
                    <a:pt x="761" y="1003"/>
                    <a:pt x="974" y="760"/>
                    <a:pt x="974" y="487"/>
                  </a:cubicBezTo>
                  <a:cubicBezTo>
                    <a:pt x="974" y="243"/>
                    <a:pt x="791" y="0"/>
                    <a:pt x="487" y="0"/>
                  </a:cubicBezTo>
                  <a:close/>
                </a:path>
              </a:pathLst>
            </a:custGeom>
            <a:solidFill>
              <a:srgbClr val="F5D79B"/>
            </a:solidFill>
            <a:ln>
              <a:noFill/>
            </a:ln>
            <a:effectLst>
              <a:outerShdw blurRad="57150" dist="28575" dir="5400000" algn="bl" rotWithShape="0">
                <a:schemeClr val="dk1">
                  <a:alpha val="17000"/>
                </a:schemeClr>
              </a:outerShdw>
            </a:effectLst>
          </p:spPr>
          <p:txBody>
            <a:bodyPr spcFirstLastPara="1" wrap="square" lIns="121900" tIns="121900" rIns="121900" bIns="121900" anchor="ctr" anchorCtr="0">
              <a:noAutofit/>
            </a:bodyPr>
            <a:lstStyle/>
            <a:p>
              <a:endParaRPr sz="667">
                <a:latin typeface="Fira Sans Extra Condensed" panose="020B0604020202020204" charset="0"/>
              </a:endParaRPr>
            </a:p>
          </p:txBody>
        </p:sp>
        <p:sp>
          <p:nvSpPr>
            <p:cNvPr id="140" name="Google Shape;1878;p85">
              <a:extLst>
                <a:ext uri="{FF2B5EF4-FFF2-40B4-BE49-F238E27FC236}">
                  <a16:creationId xmlns:a16="http://schemas.microsoft.com/office/drawing/2014/main" id="{BEDC54EA-D01B-4F7E-9AEA-A8E1294FB369}"/>
                </a:ext>
              </a:extLst>
            </p:cNvPr>
            <p:cNvSpPr/>
            <p:nvPr/>
          </p:nvSpPr>
          <p:spPr>
            <a:xfrm>
              <a:off x="5176875" y="2922425"/>
              <a:ext cx="24350" cy="25100"/>
            </a:xfrm>
            <a:custGeom>
              <a:avLst/>
              <a:gdLst/>
              <a:ahLst/>
              <a:cxnLst/>
              <a:rect l="l" t="t" r="r" b="b"/>
              <a:pathLst>
                <a:path w="974" h="1004" extrusionOk="0">
                  <a:moveTo>
                    <a:pt x="487" y="0"/>
                  </a:moveTo>
                  <a:cubicBezTo>
                    <a:pt x="214" y="0"/>
                    <a:pt x="1" y="243"/>
                    <a:pt x="1" y="487"/>
                  </a:cubicBezTo>
                  <a:cubicBezTo>
                    <a:pt x="1" y="760"/>
                    <a:pt x="214" y="1003"/>
                    <a:pt x="487" y="1003"/>
                  </a:cubicBezTo>
                  <a:cubicBezTo>
                    <a:pt x="761" y="1003"/>
                    <a:pt x="974" y="760"/>
                    <a:pt x="974" y="487"/>
                  </a:cubicBezTo>
                  <a:cubicBezTo>
                    <a:pt x="974" y="243"/>
                    <a:pt x="761" y="0"/>
                    <a:pt x="487" y="0"/>
                  </a:cubicBezTo>
                  <a:close/>
                </a:path>
              </a:pathLst>
            </a:custGeom>
            <a:solidFill>
              <a:srgbClr val="6AEBE7"/>
            </a:solidFill>
            <a:ln>
              <a:noFill/>
            </a:ln>
            <a:effectLst>
              <a:outerShdw blurRad="57150" dist="28575" dir="5400000" algn="bl" rotWithShape="0">
                <a:schemeClr val="dk1">
                  <a:alpha val="17000"/>
                </a:schemeClr>
              </a:outerShdw>
            </a:effectLst>
          </p:spPr>
          <p:txBody>
            <a:bodyPr spcFirstLastPara="1" wrap="square" lIns="121900" tIns="121900" rIns="121900" bIns="121900" anchor="ctr" anchorCtr="0">
              <a:noAutofit/>
            </a:bodyPr>
            <a:lstStyle/>
            <a:p>
              <a:endParaRPr sz="667">
                <a:latin typeface="Fira Sans Extra Condensed" panose="020B0604020202020204" charset="0"/>
              </a:endParaRPr>
            </a:p>
          </p:txBody>
        </p:sp>
        <p:sp>
          <p:nvSpPr>
            <p:cNvPr id="141" name="Google Shape;1879;p85">
              <a:extLst>
                <a:ext uri="{FF2B5EF4-FFF2-40B4-BE49-F238E27FC236}">
                  <a16:creationId xmlns:a16="http://schemas.microsoft.com/office/drawing/2014/main" id="{C92A60C5-C85F-40C9-8A0C-2CD7500CFC14}"/>
                </a:ext>
              </a:extLst>
            </p:cNvPr>
            <p:cNvSpPr/>
            <p:nvPr/>
          </p:nvSpPr>
          <p:spPr>
            <a:xfrm>
              <a:off x="5088750" y="3020450"/>
              <a:ext cx="95000" cy="95000"/>
            </a:xfrm>
            <a:custGeom>
              <a:avLst/>
              <a:gdLst/>
              <a:ahLst/>
              <a:cxnLst/>
              <a:rect l="l" t="t" r="r" b="b"/>
              <a:pathLst>
                <a:path w="3800" h="3800" extrusionOk="0">
                  <a:moveTo>
                    <a:pt x="1885" y="0"/>
                  </a:moveTo>
                  <a:cubicBezTo>
                    <a:pt x="821" y="0"/>
                    <a:pt x="0" y="821"/>
                    <a:pt x="0" y="1885"/>
                  </a:cubicBezTo>
                  <a:cubicBezTo>
                    <a:pt x="0" y="2949"/>
                    <a:pt x="821" y="3800"/>
                    <a:pt x="1885" y="3800"/>
                  </a:cubicBezTo>
                  <a:cubicBezTo>
                    <a:pt x="2948" y="3800"/>
                    <a:pt x="3800" y="2949"/>
                    <a:pt x="3800" y="1885"/>
                  </a:cubicBezTo>
                  <a:cubicBezTo>
                    <a:pt x="3800" y="821"/>
                    <a:pt x="2918" y="0"/>
                    <a:pt x="1885" y="0"/>
                  </a:cubicBezTo>
                  <a:close/>
                </a:path>
              </a:pathLst>
            </a:custGeom>
            <a:solidFill>
              <a:schemeClr val="accent1"/>
            </a:solidFill>
            <a:ln>
              <a:noFill/>
            </a:ln>
            <a:effectLst>
              <a:outerShdw blurRad="85725" dist="19050" dir="5400000" algn="bl" rotWithShape="0">
                <a:schemeClr val="dk1">
                  <a:alpha val="18000"/>
                </a:schemeClr>
              </a:outerShdw>
            </a:effectLst>
          </p:spPr>
          <p:txBody>
            <a:bodyPr spcFirstLastPara="1" wrap="square" lIns="121900" tIns="121900" rIns="121900" bIns="121900" anchor="ctr" anchorCtr="0">
              <a:noAutofit/>
            </a:bodyPr>
            <a:lstStyle/>
            <a:p>
              <a:endParaRPr sz="667">
                <a:latin typeface="Fira Sans Extra Condensed" panose="020B0604020202020204" charset="0"/>
              </a:endParaRPr>
            </a:p>
          </p:txBody>
        </p:sp>
        <p:sp>
          <p:nvSpPr>
            <p:cNvPr id="142" name="Google Shape;1880;p85">
              <a:extLst>
                <a:ext uri="{FF2B5EF4-FFF2-40B4-BE49-F238E27FC236}">
                  <a16:creationId xmlns:a16="http://schemas.microsoft.com/office/drawing/2014/main" id="{81B93C49-7AA5-4A0C-AB61-48A92439D080}"/>
                </a:ext>
              </a:extLst>
            </p:cNvPr>
            <p:cNvSpPr/>
            <p:nvPr/>
          </p:nvSpPr>
          <p:spPr>
            <a:xfrm>
              <a:off x="5225525" y="3031850"/>
              <a:ext cx="335125" cy="22825"/>
            </a:xfrm>
            <a:custGeom>
              <a:avLst/>
              <a:gdLst/>
              <a:ahLst/>
              <a:cxnLst/>
              <a:rect l="l" t="t" r="r" b="b"/>
              <a:pathLst>
                <a:path w="13405" h="913" extrusionOk="0">
                  <a:moveTo>
                    <a:pt x="426" y="0"/>
                  </a:moveTo>
                  <a:cubicBezTo>
                    <a:pt x="183" y="0"/>
                    <a:pt x="0" y="183"/>
                    <a:pt x="0" y="426"/>
                  </a:cubicBezTo>
                  <a:lnTo>
                    <a:pt x="0" y="487"/>
                  </a:lnTo>
                  <a:cubicBezTo>
                    <a:pt x="0" y="730"/>
                    <a:pt x="183" y="912"/>
                    <a:pt x="426" y="912"/>
                  </a:cubicBezTo>
                  <a:lnTo>
                    <a:pt x="12979" y="912"/>
                  </a:lnTo>
                  <a:cubicBezTo>
                    <a:pt x="13222" y="912"/>
                    <a:pt x="13405" y="730"/>
                    <a:pt x="13405" y="487"/>
                  </a:cubicBezTo>
                  <a:lnTo>
                    <a:pt x="13405" y="426"/>
                  </a:lnTo>
                  <a:cubicBezTo>
                    <a:pt x="13405" y="183"/>
                    <a:pt x="13222" y="0"/>
                    <a:pt x="12979" y="0"/>
                  </a:cubicBezTo>
                  <a:close/>
                </a:path>
              </a:pathLst>
            </a:custGeom>
            <a:solidFill>
              <a:schemeClr val="dk2"/>
            </a:solidFill>
            <a:ln>
              <a:noFill/>
            </a:ln>
            <a:effectLst>
              <a:outerShdw blurRad="85725" dist="19050" dir="5400000" algn="bl" rotWithShape="0">
                <a:schemeClr val="dk1">
                  <a:alpha val="18000"/>
                </a:schemeClr>
              </a:outerShdw>
            </a:effectLst>
          </p:spPr>
          <p:txBody>
            <a:bodyPr spcFirstLastPara="1" wrap="square" lIns="121900" tIns="121900" rIns="121900" bIns="121900" anchor="ctr" anchorCtr="0">
              <a:noAutofit/>
            </a:bodyPr>
            <a:lstStyle/>
            <a:p>
              <a:endParaRPr sz="667">
                <a:latin typeface="Fira Sans Extra Condensed" panose="020B0604020202020204" charset="0"/>
              </a:endParaRPr>
            </a:p>
          </p:txBody>
        </p:sp>
        <p:sp>
          <p:nvSpPr>
            <p:cNvPr id="143" name="Google Shape;1881;p85">
              <a:extLst>
                <a:ext uri="{FF2B5EF4-FFF2-40B4-BE49-F238E27FC236}">
                  <a16:creationId xmlns:a16="http://schemas.microsoft.com/office/drawing/2014/main" id="{A24110E7-AF7A-4454-A3AA-D84C1E6D8AF1}"/>
                </a:ext>
              </a:extLst>
            </p:cNvPr>
            <p:cNvSpPr/>
            <p:nvPr/>
          </p:nvSpPr>
          <p:spPr>
            <a:xfrm>
              <a:off x="5225525" y="3086550"/>
              <a:ext cx="186950" cy="22825"/>
            </a:xfrm>
            <a:custGeom>
              <a:avLst/>
              <a:gdLst/>
              <a:ahLst/>
              <a:cxnLst/>
              <a:rect l="l" t="t" r="r" b="b"/>
              <a:pathLst>
                <a:path w="7478" h="913" extrusionOk="0">
                  <a:moveTo>
                    <a:pt x="426" y="1"/>
                  </a:moveTo>
                  <a:cubicBezTo>
                    <a:pt x="183" y="1"/>
                    <a:pt x="0" y="183"/>
                    <a:pt x="0" y="426"/>
                  </a:cubicBezTo>
                  <a:lnTo>
                    <a:pt x="0" y="517"/>
                  </a:lnTo>
                  <a:cubicBezTo>
                    <a:pt x="0" y="730"/>
                    <a:pt x="183" y="913"/>
                    <a:pt x="426" y="913"/>
                  </a:cubicBezTo>
                  <a:lnTo>
                    <a:pt x="7052" y="913"/>
                  </a:lnTo>
                  <a:cubicBezTo>
                    <a:pt x="7295" y="913"/>
                    <a:pt x="7478" y="730"/>
                    <a:pt x="7478" y="517"/>
                  </a:cubicBezTo>
                  <a:lnTo>
                    <a:pt x="7478" y="426"/>
                  </a:lnTo>
                  <a:cubicBezTo>
                    <a:pt x="7478" y="183"/>
                    <a:pt x="7295" y="1"/>
                    <a:pt x="7052" y="1"/>
                  </a:cubicBezTo>
                  <a:close/>
                </a:path>
              </a:pathLst>
            </a:custGeom>
            <a:solidFill>
              <a:schemeClr val="dk2"/>
            </a:solidFill>
            <a:ln>
              <a:noFill/>
            </a:ln>
            <a:effectLst>
              <a:outerShdw blurRad="85725" dist="19050" dir="5400000" algn="bl" rotWithShape="0">
                <a:schemeClr val="dk1">
                  <a:alpha val="18000"/>
                </a:schemeClr>
              </a:outerShdw>
            </a:effectLst>
          </p:spPr>
          <p:txBody>
            <a:bodyPr spcFirstLastPara="1" wrap="square" lIns="121900" tIns="121900" rIns="121900" bIns="121900" anchor="ctr" anchorCtr="0">
              <a:noAutofit/>
            </a:bodyPr>
            <a:lstStyle/>
            <a:p>
              <a:endParaRPr sz="667">
                <a:latin typeface="Fira Sans Extra Condensed" panose="020B0604020202020204" charset="0"/>
              </a:endParaRPr>
            </a:p>
          </p:txBody>
        </p:sp>
        <p:sp>
          <p:nvSpPr>
            <p:cNvPr id="144" name="Google Shape;1882;p85">
              <a:extLst>
                <a:ext uri="{FF2B5EF4-FFF2-40B4-BE49-F238E27FC236}">
                  <a16:creationId xmlns:a16="http://schemas.microsoft.com/office/drawing/2014/main" id="{09E77580-1A5A-4F3F-9483-79F61E41E5C5}"/>
                </a:ext>
              </a:extLst>
            </p:cNvPr>
            <p:cNvSpPr/>
            <p:nvPr/>
          </p:nvSpPr>
          <p:spPr>
            <a:xfrm>
              <a:off x="5434500" y="3086550"/>
              <a:ext cx="53975" cy="22825"/>
            </a:xfrm>
            <a:custGeom>
              <a:avLst/>
              <a:gdLst/>
              <a:ahLst/>
              <a:cxnLst/>
              <a:rect l="l" t="t" r="r" b="b"/>
              <a:pathLst>
                <a:path w="2159" h="913" extrusionOk="0">
                  <a:moveTo>
                    <a:pt x="456" y="1"/>
                  </a:moveTo>
                  <a:cubicBezTo>
                    <a:pt x="183" y="1"/>
                    <a:pt x="0" y="244"/>
                    <a:pt x="0" y="457"/>
                  </a:cubicBezTo>
                  <a:cubicBezTo>
                    <a:pt x="0" y="730"/>
                    <a:pt x="213" y="913"/>
                    <a:pt x="456" y="913"/>
                  </a:cubicBezTo>
                  <a:lnTo>
                    <a:pt x="1702" y="913"/>
                  </a:lnTo>
                  <a:cubicBezTo>
                    <a:pt x="1945" y="913"/>
                    <a:pt x="2128" y="730"/>
                    <a:pt x="2158" y="457"/>
                  </a:cubicBezTo>
                  <a:cubicBezTo>
                    <a:pt x="2158" y="214"/>
                    <a:pt x="1945" y="1"/>
                    <a:pt x="1702" y="1"/>
                  </a:cubicBezTo>
                  <a:close/>
                </a:path>
              </a:pathLst>
            </a:custGeom>
            <a:solidFill>
              <a:schemeClr val="dk2"/>
            </a:solidFill>
            <a:ln>
              <a:noFill/>
            </a:ln>
            <a:effectLst>
              <a:outerShdw blurRad="85725" dist="19050" dir="5400000" algn="bl" rotWithShape="0">
                <a:schemeClr val="dk1">
                  <a:alpha val="18000"/>
                </a:schemeClr>
              </a:outerShdw>
            </a:effectLst>
          </p:spPr>
          <p:txBody>
            <a:bodyPr spcFirstLastPara="1" wrap="square" lIns="121900" tIns="121900" rIns="121900" bIns="121900" anchor="ctr" anchorCtr="0">
              <a:noAutofit/>
            </a:bodyPr>
            <a:lstStyle/>
            <a:p>
              <a:endParaRPr sz="667">
                <a:latin typeface="Fira Sans Extra Condensed" panose="020B0604020202020204" charset="0"/>
              </a:endParaRPr>
            </a:p>
          </p:txBody>
        </p:sp>
      </p:grpSp>
      <p:sp>
        <p:nvSpPr>
          <p:cNvPr id="145" name="Google Shape;1883;p85">
            <a:extLst>
              <a:ext uri="{FF2B5EF4-FFF2-40B4-BE49-F238E27FC236}">
                <a16:creationId xmlns:a16="http://schemas.microsoft.com/office/drawing/2014/main" id="{9CBFC8E3-3ED3-41BF-9C84-E4E9A89F8D01}"/>
              </a:ext>
            </a:extLst>
          </p:cNvPr>
          <p:cNvSpPr/>
          <p:nvPr/>
        </p:nvSpPr>
        <p:spPr>
          <a:xfrm>
            <a:off x="11486953" y="4035757"/>
            <a:ext cx="263276" cy="256592"/>
          </a:xfrm>
          <a:custGeom>
            <a:avLst/>
            <a:gdLst/>
            <a:ahLst/>
            <a:cxnLst/>
            <a:rect l="l" t="t" r="r" b="b"/>
            <a:pathLst>
              <a:path w="14257" h="14226" extrusionOk="0">
                <a:moveTo>
                  <a:pt x="7160" y="4895"/>
                </a:moveTo>
                <a:cubicBezTo>
                  <a:pt x="8066" y="4895"/>
                  <a:pt x="8891" y="5467"/>
                  <a:pt x="9180" y="6383"/>
                </a:cubicBezTo>
                <a:cubicBezTo>
                  <a:pt x="9575" y="7508"/>
                  <a:pt x="8967" y="8724"/>
                  <a:pt x="7812" y="9119"/>
                </a:cubicBezTo>
                <a:cubicBezTo>
                  <a:pt x="7591" y="9191"/>
                  <a:pt x="7367" y="9225"/>
                  <a:pt x="7145" y="9225"/>
                </a:cubicBezTo>
                <a:cubicBezTo>
                  <a:pt x="6241" y="9225"/>
                  <a:pt x="5394" y="8655"/>
                  <a:pt x="5077" y="7751"/>
                </a:cubicBezTo>
                <a:cubicBezTo>
                  <a:pt x="4712" y="6596"/>
                  <a:pt x="5320" y="5380"/>
                  <a:pt x="6444" y="5016"/>
                </a:cubicBezTo>
                <a:cubicBezTo>
                  <a:pt x="6683" y="4934"/>
                  <a:pt x="6924" y="4895"/>
                  <a:pt x="7160" y="4895"/>
                </a:cubicBezTo>
                <a:close/>
                <a:moveTo>
                  <a:pt x="6080" y="0"/>
                </a:moveTo>
                <a:lnTo>
                  <a:pt x="3526" y="851"/>
                </a:lnTo>
                <a:lnTo>
                  <a:pt x="4226" y="2827"/>
                </a:lnTo>
                <a:cubicBezTo>
                  <a:pt x="3830" y="3101"/>
                  <a:pt x="3526" y="3374"/>
                  <a:pt x="3222" y="3709"/>
                </a:cubicBezTo>
                <a:lnTo>
                  <a:pt x="1368" y="2797"/>
                </a:lnTo>
                <a:lnTo>
                  <a:pt x="183" y="5228"/>
                </a:lnTo>
                <a:lnTo>
                  <a:pt x="2037" y="6140"/>
                </a:lnTo>
                <a:cubicBezTo>
                  <a:pt x="1976" y="6566"/>
                  <a:pt x="1946" y="7022"/>
                  <a:pt x="1976" y="7478"/>
                </a:cubicBezTo>
                <a:lnTo>
                  <a:pt x="0" y="8146"/>
                </a:lnTo>
                <a:lnTo>
                  <a:pt x="852" y="10700"/>
                </a:lnTo>
                <a:lnTo>
                  <a:pt x="2827" y="10031"/>
                </a:lnTo>
                <a:cubicBezTo>
                  <a:pt x="3101" y="10396"/>
                  <a:pt x="3374" y="10700"/>
                  <a:pt x="3709" y="11004"/>
                </a:cubicBezTo>
                <a:lnTo>
                  <a:pt x="2797" y="12858"/>
                </a:lnTo>
                <a:lnTo>
                  <a:pt x="5229" y="14043"/>
                </a:lnTo>
                <a:lnTo>
                  <a:pt x="6140" y="12189"/>
                </a:lnTo>
                <a:cubicBezTo>
                  <a:pt x="6441" y="12232"/>
                  <a:pt x="6757" y="12275"/>
                  <a:pt x="7078" y="12275"/>
                </a:cubicBezTo>
                <a:cubicBezTo>
                  <a:pt x="7211" y="12275"/>
                  <a:pt x="7344" y="12268"/>
                  <a:pt x="7478" y="12250"/>
                </a:cubicBezTo>
                <a:lnTo>
                  <a:pt x="8147" y="14225"/>
                </a:lnTo>
                <a:lnTo>
                  <a:pt x="10700" y="13374"/>
                </a:lnTo>
                <a:lnTo>
                  <a:pt x="10031" y="11399"/>
                </a:lnTo>
                <a:cubicBezTo>
                  <a:pt x="10396" y="11125"/>
                  <a:pt x="10700" y="10852"/>
                  <a:pt x="11004" y="10517"/>
                </a:cubicBezTo>
                <a:lnTo>
                  <a:pt x="12858" y="11429"/>
                </a:lnTo>
                <a:lnTo>
                  <a:pt x="14043" y="8997"/>
                </a:lnTo>
                <a:lnTo>
                  <a:pt x="12189" y="8086"/>
                </a:lnTo>
                <a:cubicBezTo>
                  <a:pt x="12280" y="7660"/>
                  <a:pt x="12311" y="7204"/>
                  <a:pt x="12280" y="6748"/>
                </a:cubicBezTo>
                <a:lnTo>
                  <a:pt x="14256" y="6079"/>
                </a:lnTo>
                <a:lnTo>
                  <a:pt x="13375" y="3526"/>
                </a:lnTo>
                <a:lnTo>
                  <a:pt x="11399" y="4195"/>
                </a:lnTo>
                <a:cubicBezTo>
                  <a:pt x="11125" y="3830"/>
                  <a:pt x="10852" y="3526"/>
                  <a:pt x="10517" y="3222"/>
                </a:cubicBezTo>
                <a:lnTo>
                  <a:pt x="11429" y="1368"/>
                </a:lnTo>
                <a:lnTo>
                  <a:pt x="8998" y="183"/>
                </a:lnTo>
                <a:lnTo>
                  <a:pt x="8086" y="2037"/>
                </a:lnTo>
                <a:cubicBezTo>
                  <a:pt x="7785" y="1994"/>
                  <a:pt x="7469" y="1951"/>
                  <a:pt x="7148" y="1951"/>
                </a:cubicBezTo>
                <a:cubicBezTo>
                  <a:pt x="7015" y="1951"/>
                  <a:pt x="6882" y="1958"/>
                  <a:pt x="6748" y="1976"/>
                </a:cubicBezTo>
                <a:lnTo>
                  <a:pt x="6080" y="0"/>
                </a:lnTo>
                <a:close/>
              </a:path>
            </a:pathLst>
          </a:custGeom>
          <a:solidFill>
            <a:schemeClr val="accent3"/>
          </a:solidFill>
          <a:ln>
            <a:noFill/>
          </a:ln>
          <a:effectLst>
            <a:outerShdw blurRad="57150" dist="57150" dir="5400000" algn="bl" rotWithShape="0">
              <a:schemeClr val="dk1">
                <a:alpha val="16000"/>
              </a:schemeClr>
            </a:outerShdw>
          </a:effectLst>
        </p:spPr>
        <p:txBody>
          <a:bodyPr spcFirstLastPara="1" wrap="square" lIns="121900" tIns="121900" rIns="121900" bIns="121900" anchor="ctr" anchorCtr="0">
            <a:noAutofit/>
          </a:bodyPr>
          <a:lstStyle/>
          <a:p>
            <a:endParaRPr sz="667">
              <a:latin typeface="Fira Sans Extra Condensed" panose="020B0604020202020204" charset="0"/>
            </a:endParaRPr>
          </a:p>
        </p:txBody>
      </p:sp>
      <p:sp>
        <p:nvSpPr>
          <p:cNvPr id="146" name="Google Shape;1884;p85">
            <a:extLst>
              <a:ext uri="{FF2B5EF4-FFF2-40B4-BE49-F238E27FC236}">
                <a16:creationId xmlns:a16="http://schemas.microsoft.com/office/drawing/2014/main" id="{3378F947-2EE0-4353-9446-62C25618F582}"/>
              </a:ext>
            </a:extLst>
          </p:cNvPr>
          <p:cNvSpPr/>
          <p:nvPr/>
        </p:nvSpPr>
        <p:spPr>
          <a:xfrm>
            <a:off x="9986253" y="3307595"/>
            <a:ext cx="185236" cy="180927"/>
          </a:xfrm>
          <a:custGeom>
            <a:avLst/>
            <a:gdLst/>
            <a:ahLst/>
            <a:cxnLst/>
            <a:rect l="l" t="t" r="r" b="b"/>
            <a:pathLst>
              <a:path w="10031" h="10031" extrusionOk="0">
                <a:moveTo>
                  <a:pt x="5047" y="3455"/>
                </a:moveTo>
                <a:cubicBezTo>
                  <a:pt x="5309" y="3455"/>
                  <a:pt x="5573" y="3526"/>
                  <a:pt x="5806" y="3678"/>
                </a:cubicBezTo>
                <a:cubicBezTo>
                  <a:pt x="6535" y="4134"/>
                  <a:pt x="6778" y="5046"/>
                  <a:pt x="6353" y="5775"/>
                </a:cubicBezTo>
                <a:cubicBezTo>
                  <a:pt x="6074" y="6254"/>
                  <a:pt x="5572" y="6523"/>
                  <a:pt x="5055" y="6523"/>
                </a:cubicBezTo>
                <a:cubicBezTo>
                  <a:pt x="4783" y="6523"/>
                  <a:pt x="4507" y="6449"/>
                  <a:pt x="4256" y="6292"/>
                </a:cubicBezTo>
                <a:cubicBezTo>
                  <a:pt x="3526" y="5897"/>
                  <a:pt x="3283" y="4924"/>
                  <a:pt x="3739" y="4225"/>
                </a:cubicBezTo>
                <a:cubicBezTo>
                  <a:pt x="4002" y="3739"/>
                  <a:pt x="4522" y="3455"/>
                  <a:pt x="5047" y="3455"/>
                </a:cubicBezTo>
                <a:close/>
                <a:moveTo>
                  <a:pt x="4681" y="0"/>
                </a:moveTo>
                <a:lnTo>
                  <a:pt x="2857" y="456"/>
                </a:lnTo>
                <a:lnTo>
                  <a:pt x="3222" y="1854"/>
                </a:lnTo>
                <a:cubicBezTo>
                  <a:pt x="2979" y="2006"/>
                  <a:pt x="2705" y="2189"/>
                  <a:pt x="2462" y="2432"/>
                </a:cubicBezTo>
                <a:lnTo>
                  <a:pt x="1216" y="1672"/>
                </a:lnTo>
                <a:lnTo>
                  <a:pt x="274" y="3313"/>
                </a:lnTo>
                <a:lnTo>
                  <a:pt x="1520" y="4073"/>
                </a:lnTo>
                <a:cubicBezTo>
                  <a:pt x="1459" y="4377"/>
                  <a:pt x="1398" y="4681"/>
                  <a:pt x="1398" y="4985"/>
                </a:cubicBezTo>
                <a:lnTo>
                  <a:pt x="0" y="5350"/>
                </a:lnTo>
                <a:lnTo>
                  <a:pt x="456" y="7173"/>
                </a:lnTo>
                <a:lnTo>
                  <a:pt x="1854" y="6809"/>
                </a:lnTo>
                <a:cubicBezTo>
                  <a:pt x="2006" y="7052"/>
                  <a:pt x="2189" y="7325"/>
                  <a:pt x="2432" y="7569"/>
                </a:cubicBezTo>
                <a:lnTo>
                  <a:pt x="1672" y="8815"/>
                </a:lnTo>
                <a:lnTo>
                  <a:pt x="3313" y="9757"/>
                </a:lnTo>
                <a:lnTo>
                  <a:pt x="4073" y="8511"/>
                </a:lnTo>
                <a:cubicBezTo>
                  <a:pt x="4377" y="8572"/>
                  <a:pt x="4681" y="8632"/>
                  <a:pt x="4985" y="8632"/>
                </a:cubicBezTo>
                <a:lnTo>
                  <a:pt x="5350" y="10031"/>
                </a:lnTo>
                <a:lnTo>
                  <a:pt x="7174" y="9575"/>
                </a:lnTo>
                <a:lnTo>
                  <a:pt x="6809" y="8176"/>
                </a:lnTo>
                <a:cubicBezTo>
                  <a:pt x="7052" y="8024"/>
                  <a:pt x="7326" y="7812"/>
                  <a:pt x="7569" y="7599"/>
                </a:cubicBezTo>
                <a:lnTo>
                  <a:pt x="8815" y="8359"/>
                </a:lnTo>
                <a:lnTo>
                  <a:pt x="9757" y="6717"/>
                </a:lnTo>
                <a:lnTo>
                  <a:pt x="8511" y="5958"/>
                </a:lnTo>
                <a:cubicBezTo>
                  <a:pt x="8572" y="5654"/>
                  <a:pt x="8633" y="5350"/>
                  <a:pt x="8633" y="5046"/>
                </a:cubicBezTo>
                <a:lnTo>
                  <a:pt x="10031" y="4681"/>
                </a:lnTo>
                <a:lnTo>
                  <a:pt x="9575" y="2857"/>
                </a:lnTo>
                <a:lnTo>
                  <a:pt x="8177" y="3222"/>
                </a:lnTo>
                <a:cubicBezTo>
                  <a:pt x="8025" y="2948"/>
                  <a:pt x="7842" y="2705"/>
                  <a:pt x="7599" y="2462"/>
                </a:cubicBezTo>
                <a:lnTo>
                  <a:pt x="8359" y="1216"/>
                </a:lnTo>
                <a:lnTo>
                  <a:pt x="6718" y="274"/>
                </a:lnTo>
                <a:lnTo>
                  <a:pt x="5958" y="1520"/>
                </a:lnTo>
                <a:cubicBezTo>
                  <a:pt x="5654" y="1429"/>
                  <a:pt x="5350" y="1398"/>
                  <a:pt x="5046" y="1398"/>
                </a:cubicBezTo>
                <a:lnTo>
                  <a:pt x="4681" y="0"/>
                </a:lnTo>
                <a:close/>
              </a:path>
            </a:pathLst>
          </a:custGeom>
          <a:solidFill>
            <a:schemeClr val="dk1"/>
          </a:solidFill>
          <a:ln>
            <a:noFill/>
          </a:ln>
          <a:effectLst>
            <a:outerShdw blurRad="57150" dist="47625" dir="5400000" algn="bl" rotWithShape="0">
              <a:schemeClr val="dk1">
                <a:alpha val="15000"/>
              </a:schemeClr>
            </a:outerShdw>
          </a:effectLst>
        </p:spPr>
        <p:txBody>
          <a:bodyPr spcFirstLastPara="1" wrap="square" lIns="121900" tIns="121900" rIns="121900" bIns="121900" anchor="ctr" anchorCtr="0">
            <a:noAutofit/>
          </a:bodyPr>
          <a:lstStyle/>
          <a:p>
            <a:endParaRPr sz="667">
              <a:latin typeface="Fira Sans Extra Condensed" panose="020B0604020202020204" charset="0"/>
            </a:endParaRPr>
          </a:p>
        </p:txBody>
      </p:sp>
      <p:sp>
        <p:nvSpPr>
          <p:cNvPr id="62" name="Oval 61">
            <a:extLst>
              <a:ext uri="{FF2B5EF4-FFF2-40B4-BE49-F238E27FC236}">
                <a16:creationId xmlns:a16="http://schemas.microsoft.com/office/drawing/2014/main" id="{262BB35D-FF3A-4EF2-A9A1-614DA54584D5}"/>
              </a:ext>
            </a:extLst>
          </p:cNvPr>
          <p:cNvSpPr/>
          <p:nvPr/>
        </p:nvSpPr>
        <p:spPr>
          <a:xfrm>
            <a:off x="6886123" y="2456025"/>
            <a:ext cx="246741" cy="248983"/>
          </a:xfrm>
          <a:prstGeom prst="ellipse">
            <a:avLst/>
          </a:prstGeom>
          <a:solidFill>
            <a:srgbClr val="FF0000"/>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333" b="1" dirty="0">
                <a:latin typeface="Fira Sans Extra Condensed" panose="020B0604020202020204" charset="0"/>
              </a:rPr>
              <a:t>1</a:t>
            </a:r>
          </a:p>
        </p:txBody>
      </p:sp>
      <p:sp>
        <p:nvSpPr>
          <p:cNvPr id="63" name="Oval 62">
            <a:extLst>
              <a:ext uri="{FF2B5EF4-FFF2-40B4-BE49-F238E27FC236}">
                <a16:creationId xmlns:a16="http://schemas.microsoft.com/office/drawing/2014/main" id="{00CFC4D8-497C-4858-BA32-69490994D3E9}"/>
              </a:ext>
            </a:extLst>
          </p:cNvPr>
          <p:cNvSpPr/>
          <p:nvPr/>
        </p:nvSpPr>
        <p:spPr>
          <a:xfrm>
            <a:off x="6557058" y="2895359"/>
            <a:ext cx="246741" cy="248983"/>
          </a:xfrm>
          <a:prstGeom prst="ellipse">
            <a:avLst/>
          </a:prstGeom>
          <a:solidFill>
            <a:srgbClr val="FF0000"/>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333" b="1" dirty="0">
                <a:latin typeface="Fira Sans Extra Condensed" panose="020B0604020202020204" charset="0"/>
              </a:rPr>
              <a:t>2</a:t>
            </a:r>
          </a:p>
        </p:txBody>
      </p:sp>
      <p:sp>
        <p:nvSpPr>
          <p:cNvPr id="6" name="Rectangle 3">
            <a:extLst>
              <a:ext uri="{FF2B5EF4-FFF2-40B4-BE49-F238E27FC236}">
                <a16:creationId xmlns:a16="http://schemas.microsoft.com/office/drawing/2014/main" id="{823E94B3-6ED0-4A1E-A62A-7D55A85645FA}"/>
              </a:ext>
            </a:extLst>
          </p:cNvPr>
          <p:cNvSpPr>
            <a:spLocks noChangeArrowheads="1"/>
          </p:cNvSpPr>
          <p:nvPr/>
        </p:nvSpPr>
        <p:spPr bwMode="auto">
          <a:xfrm>
            <a:off x="3244004" y="3043035"/>
            <a:ext cx="1434047" cy="348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r>
              <a:rPr lang="en-US" altLang="en-US" sz="1467" b="1" dirty="0">
                <a:latin typeface="Jameel Noori Nastaleeq" panose="02000503000000000004" pitchFamily="2" charset="-78"/>
                <a:cs typeface="Jameel Noori Nastaleeq" panose="02000503000000000004" pitchFamily="2" charset="-78"/>
              </a:rPr>
              <a:t>"</a:t>
            </a:r>
            <a:r>
              <a:rPr lang="ar-SA" altLang="en-US" sz="1467" b="1" dirty="0">
                <a:latin typeface="Jameel Noori Nastaleeq" panose="02000503000000000004" pitchFamily="2" charset="-78"/>
                <a:cs typeface="Jameel Noori Nastaleeq" panose="02000503000000000004" pitchFamily="2" charset="-78"/>
              </a:rPr>
              <a:t>سائن ان" پر کلک کریں۔</a:t>
            </a:r>
            <a:endParaRPr lang="en-US" altLang="en-US" sz="1467" b="1" dirty="0">
              <a:latin typeface="Jameel Noori Nastaleeq" panose="02000503000000000004" pitchFamily="2" charset="-78"/>
              <a:cs typeface="Jameel Noori Nastaleeq" panose="02000503000000000004" pitchFamily="2" charset="-78"/>
            </a:endParaRPr>
          </a:p>
        </p:txBody>
      </p:sp>
      <p:sp>
        <p:nvSpPr>
          <p:cNvPr id="7" name="Rectangle 4">
            <a:extLst>
              <a:ext uri="{FF2B5EF4-FFF2-40B4-BE49-F238E27FC236}">
                <a16:creationId xmlns:a16="http://schemas.microsoft.com/office/drawing/2014/main" id="{C3B6E016-5A0A-4DE8-8023-F99DD893A9D4}"/>
              </a:ext>
            </a:extLst>
          </p:cNvPr>
          <p:cNvSpPr>
            <a:spLocks noChangeArrowheads="1"/>
          </p:cNvSpPr>
          <p:nvPr/>
        </p:nvSpPr>
        <p:spPr bwMode="auto">
          <a:xfrm>
            <a:off x="1" y="-369332"/>
            <a:ext cx="24628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br>
              <a:rPr lang="en-US" altLang="en-US" sz="1600">
                <a:solidFill>
                  <a:srgbClr val="FFFFFF"/>
                </a:solidFill>
                <a:latin typeface="Söhne"/>
              </a:rPr>
            </a:br>
            <a:endParaRPr lang="en-US" altLang="en-US" sz="2400">
              <a:latin typeface="Arial" panose="020B0604020202020204" pitchFamily="34" charset="0"/>
            </a:endParaRPr>
          </a:p>
        </p:txBody>
      </p:sp>
      <p:sp>
        <p:nvSpPr>
          <p:cNvPr id="8" name="Rectangle 5">
            <a:extLst>
              <a:ext uri="{FF2B5EF4-FFF2-40B4-BE49-F238E27FC236}">
                <a16:creationId xmlns:a16="http://schemas.microsoft.com/office/drawing/2014/main" id="{2DFE2604-3BC9-4DD0-9160-D1F571AD917E}"/>
              </a:ext>
            </a:extLst>
          </p:cNvPr>
          <p:cNvSpPr>
            <a:spLocks noChangeArrowheads="1"/>
          </p:cNvSpPr>
          <p:nvPr/>
        </p:nvSpPr>
        <p:spPr bwMode="auto">
          <a:xfrm>
            <a:off x="2371006" y="3505566"/>
            <a:ext cx="2306812" cy="943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p>
            <a:pPr algn="r" defTabSz="1219170" eaLnBrk="0" fontAlgn="base" hangingPunct="0">
              <a:spcBef>
                <a:spcPct val="0"/>
              </a:spcBef>
              <a:spcAft>
                <a:spcPct val="0"/>
              </a:spcAft>
            </a:pPr>
            <a:r>
              <a:rPr lang="ar-SA" altLang="en-US" sz="1467" b="1" dirty="0">
                <a:latin typeface="Jameel Noori Nastaleeq" panose="02000503000000000004" pitchFamily="2" charset="-78"/>
                <a:cs typeface="Jameel Noori Nastaleeq" panose="02000503000000000004" pitchFamily="2" charset="-78"/>
              </a:rPr>
              <a:t>اگر آپ کے پاس اکاؤنٹ نہیں ہے تو "سائن اپ" کریں۔</a:t>
            </a:r>
            <a:endParaRPr lang="en-US" altLang="en-US" sz="1467" b="1" dirty="0">
              <a:latin typeface="Jameel Noori Nastaleeq" panose="02000503000000000004" pitchFamily="2" charset="-78"/>
              <a:cs typeface="Jameel Noori Nastaleeq" panose="02000503000000000004" pitchFamily="2" charset="-78"/>
            </a:endParaRPr>
          </a:p>
          <a:p>
            <a:pPr defTabSz="1219170" eaLnBrk="0" fontAlgn="base" hangingPunct="0">
              <a:spcBef>
                <a:spcPct val="0"/>
              </a:spcBef>
              <a:spcAft>
                <a:spcPct val="0"/>
              </a:spcAft>
            </a:pPr>
            <a:endParaRPr lang="en-US" altLang="en-US" sz="2400" b="1" dirty="0">
              <a:latin typeface="Arial" panose="020B0604020202020204" pitchFamily="34" charset="0"/>
            </a:endParaRPr>
          </a:p>
        </p:txBody>
      </p:sp>
      <p:sp>
        <p:nvSpPr>
          <p:cNvPr id="9" name="Rectangle 6">
            <a:extLst>
              <a:ext uri="{FF2B5EF4-FFF2-40B4-BE49-F238E27FC236}">
                <a16:creationId xmlns:a16="http://schemas.microsoft.com/office/drawing/2014/main" id="{A49B6200-AC66-4F4D-A384-880654956881}"/>
              </a:ext>
            </a:extLst>
          </p:cNvPr>
          <p:cNvSpPr>
            <a:spLocks noChangeArrowheads="1"/>
          </p:cNvSpPr>
          <p:nvPr/>
        </p:nvSpPr>
        <p:spPr bwMode="auto">
          <a:xfrm>
            <a:off x="1" y="-369332"/>
            <a:ext cx="24628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br>
              <a:rPr lang="en-US" altLang="en-US" sz="1600">
                <a:solidFill>
                  <a:srgbClr val="FFFFFF"/>
                </a:solidFill>
                <a:latin typeface="Söhne"/>
              </a:rPr>
            </a:br>
            <a:endParaRPr lang="en-US" altLang="en-US" sz="2400">
              <a:latin typeface="Arial" panose="020B0604020202020204" pitchFamily="34" charset="0"/>
            </a:endParaRPr>
          </a:p>
        </p:txBody>
      </p:sp>
      <p:sp>
        <p:nvSpPr>
          <p:cNvPr id="10" name="Rectangle 9">
            <a:extLst>
              <a:ext uri="{FF2B5EF4-FFF2-40B4-BE49-F238E27FC236}">
                <a16:creationId xmlns:a16="http://schemas.microsoft.com/office/drawing/2014/main" id="{9930CDD0-957F-4871-B30C-7A23B946E804}"/>
              </a:ext>
            </a:extLst>
          </p:cNvPr>
          <p:cNvSpPr/>
          <p:nvPr/>
        </p:nvSpPr>
        <p:spPr>
          <a:xfrm>
            <a:off x="3702625" y="1230875"/>
            <a:ext cx="986167" cy="402803"/>
          </a:xfrm>
          <a:prstGeom prst="rect">
            <a:avLst/>
          </a:prstGeom>
        </p:spPr>
        <p:txBody>
          <a:bodyPr wrap="none">
            <a:spAutoFit/>
          </a:bodyPr>
          <a:lstStyle/>
          <a:p>
            <a:pPr algn="r">
              <a:lnSpc>
                <a:spcPct val="150000"/>
              </a:lnSpc>
            </a:pPr>
            <a:r>
              <a:rPr lang="ur-PK" sz="1467" b="1" dirty="0">
                <a:latin typeface="Jameel Noori Nastaleeq" panose="02000503000000000004" pitchFamily="2" charset="-78"/>
                <a:cs typeface="Jameel Noori Nastaleeq" panose="02000503000000000004" pitchFamily="2" charset="-78"/>
              </a:rPr>
              <a:t>اپنا نمبر درج کریں</a:t>
            </a:r>
            <a:r>
              <a:rPr lang="en-GB" sz="1467" b="1" dirty="0">
                <a:latin typeface="Jameel Noori Nastaleeq" panose="02000503000000000004" pitchFamily="2" charset="-78"/>
                <a:ea typeface="Calibri" panose="020F0502020204030204" pitchFamily="34" charset="0"/>
                <a:cs typeface="Jameel Noori Nastaleeq" panose="02000503000000000004" pitchFamily="2" charset="-78"/>
              </a:rPr>
              <a:t> </a:t>
            </a:r>
          </a:p>
        </p:txBody>
      </p:sp>
      <p:sp>
        <p:nvSpPr>
          <p:cNvPr id="11" name="Rectangle 10">
            <a:extLst>
              <a:ext uri="{FF2B5EF4-FFF2-40B4-BE49-F238E27FC236}">
                <a16:creationId xmlns:a16="http://schemas.microsoft.com/office/drawing/2014/main" id="{85F02614-2C7F-4355-8DA1-85B3317E659F}"/>
              </a:ext>
            </a:extLst>
          </p:cNvPr>
          <p:cNvSpPr/>
          <p:nvPr/>
        </p:nvSpPr>
        <p:spPr>
          <a:xfrm>
            <a:off x="3516618" y="1668450"/>
            <a:ext cx="1184940" cy="402803"/>
          </a:xfrm>
          <a:prstGeom prst="rect">
            <a:avLst/>
          </a:prstGeom>
        </p:spPr>
        <p:txBody>
          <a:bodyPr wrap="none">
            <a:spAutoFit/>
          </a:bodyPr>
          <a:lstStyle/>
          <a:p>
            <a:pPr algn="r">
              <a:lnSpc>
                <a:spcPct val="150000"/>
              </a:lnSpc>
            </a:pPr>
            <a:r>
              <a:rPr lang="ur-PK" sz="1467" b="1" dirty="0">
                <a:latin typeface="Jameel Noori Nastaleeq" panose="02000503000000000004" pitchFamily="2" charset="-78"/>
                <a:cs typeface="Jameel Noori Nastaleeq" panose="02000503000000000004" pitchFamily="2" charset="-78"/>
              </a:rPr>
              <a:t>اپنا پاس </a:t>
            </a:r>
            <a:r>
              <a:rPr lang="ur-PK" sz="1467" b="1" dirty="0" err="1">
                <a:latin typeface="Jameel Noori Nastaleeq" panose="02000503000000000004" pitchFamily="2" charset="-78"/>
                <a:cs typeface="Jameel Noori Nastaleeq" panose="02000503000000000004" pitchFamily="2" charset="-78"/>
              </a:rPr>
              <a:t>ورڈ</a:t>
            </a:r>
            <a:r>
              <a:rPr lang="ur-PK" sz="1467" b="1" dirty="0">
                <a:latin typeface="Jameel Noori Nastaleeq" panose="02000503000000000004" pitchFamily="2" charset="-78"/>
                <a:cs typeface="Jameel Noori Nastaleeq" panose="02000503000000000004" pitchFamily="2" charset="-78"/>
              </a:rPr>
              <a:t> درج کریں</a:t>
            </a:r>
            <a:r>
              <a:rPr lang="en-GB" sz="1467" b="1" dirty="0">
                <a:latin typeface="Jameel Noori Nastaleeq" panose="02000503000000000004" pitchFamily="2" charset="-78"/>
                <a:ea typeface="Calibri" panose="020F0502020204030204" pitchFamily="34" charset="0"/>
                <a:cs typeface="Jameel Noori Nastaleeq" panose="02000503000000000004" pitchFamily="2" charset="-78"/>
              </a:rPr>
              <a:t> </a:t>
            </a:r>
          </a:p>
        </p:txBody>
      </p:sp>
      <p:sp>
        <p:nvSpPr>
          <p:cNvPr id="12" name="Rectangle 11">
            <a:extLst>
              <a:ext uri="{FF2B5EF4-FFF2-40B4-BE49-F238E27FC236}">
                <a16:creationId xmlns:a16="http://schemas.microsoft.com/office/drawing/2014/main" id="{3316ADB1-01C8-4C24-8FBA-0FDD93E7C489}"/>
              </a:ext>
            </a:extLst>
          </p:cNvPr>
          <p:cNvSpPr/>
          <p:nvPr/>
        </p:nvSpPr>
        <p:spPr>
          <a:xfrm>
            <a:off x="2489623" y="2145026"/>
            <a:ext cx="2171184" cy="1757532"/>
          </a:xfrm>
          <a:prstGeom prst="rect">
            <a:avLst/>
          </a:prstGeom>
        </p:spPr>
        <p:txBody>
          <a:bodyPr wrap="square">
            <a:spAutoFit/>
          </a:bodyPr>
          <a:lstStyle/>
          <a:p>
            <a:pPr algn="r">
              <a:lnSpc>
                <a:spcPct val="150000"/>
              </a:lnSpc>
            </a:pPr>
            <a:r>
              <a:rPr lang="ur-PK" sz="1467" b="1" dirty="0">
                <a:latin typeface="Jameel Noori Nastaleeq" panose="02000503000000000004" pitchFamily="2" charset="-78"/>
                <a:cs typeface="Jameel Noori Nastaleeq" panose="02000503000000000004" pitchFamily="2" charset="-78"/>
              </a:rPr>
              <a:t>اگر آپ کو اپنا پاس </a:t>
            </a:r>
            <a:r>
              <a:rPr lang="ur-PK" sz="1467" b="1" dirty="0" err="1">
                <a:latin typeface="Jameel Noori Nastaleeq" panose="02000503000000000004" pitchFamily="2" charset="-78"/>
                <a:cs typeface="Jameel Noori Nastaleeq" panose="02000503000000000004" pitchFamily="2" charset="-78"/>
              </a:rPr>
              <a:t>ورڈ</a:t>
            </a:r>
            <a:r>
              <a:rPr lang="ur-PK" sz="1467" b="1" dirty="0">
                <a:latin typeface="Jameel Noori Nastaleeq" panose="02000503000000000004" pitchFamily="2" charset="-78"/>
                <a:cs typeface="Jameel Noori Nastaleeq" panose="02000503000000000004" pitchFamily="2" charset="-78"/>
              </a:rPr>
              <a:t> یاد نہیں ہے تو</a:t>
            </a:r>
            <a:r>
              <a:rPr lang="en-US" sz="1467" b="1" dirty="0">
                <a:latin typeface="Jameel Noori Nastaleeq" panose="02000503000000000004" pitchFamily="2" charset="-78"/>
                <a:cs typeface="Jameel Noori Nastaleeq" panose="02000503000000000004" pitchFamily="2" charset="-78"/>
              </a:rPr>
              <a:t> forgot password </a:t>
            </a:r>
            <a:r>
              <a:rPr lang="ur-PK" sz="1467" b="1" dirty="0">
                <a:latin typeface="Jameel Noori Nastaleeq" panose="02000503000000000004" pitchFamily="2" charset="-78"/>
                <a:cs typeface="Jameel Noori Nastaleeq" panose="02000503000000000004" pitchFamily="2" charset="-78"/>
              </a:rPr>
              <a:t>پر کلک کریں۔</a:t>
            </a:r>
            <a:endParaRPr lang="en-US" sz="1467" b="1" dirty="0">
              <a:latin typeface="Jameel Noori Nastaleeq" panose="02000503000000000004" pitchFamily="2" charset="-78"/>
              <a:cs typeface="Jameel Noori Nastaleeq" panose="02000503000000000004" pitchFamily="2" charset="-78"/>
            </a:endParaRPr>
          </a:p>
          <a:p>
            <a:pPr algn="r">
              <a:lnSpc>
                <a:spcPct val="150000"/>
              </a:lnSpc>
            </a:pPr>
            <a:endParaRPr lang="en-US" sz="1467" b="1" dirty="0">
              <a:latin typeface="Jameel Noori Nastaleeq" panose="02000503000000000004" pitchFamily="2" charset="-78"/>
              <a:ea typeface="Calibri" panose="020F0502020204030204" pitchFamily="34" charset="0"/>
              <a:cs typeface="Jameel Noori Nastaleeq" panose="02000503000000000004" pitchFamily="2" charset="-78"/>
            </a:endParaRPr>
          </a:p>
          <a:p>
            <a:pPr algn="r">
              <a:lnSpc>
                <a:spcPct val="150000"/>
              </a:lnSpc>
            </a:pPr>
            <a:endParaRPr lang="en-GB" sz="1467" b="1" dirty="0">
              <a:latin typeface="Jameel Noori Nastaleeq" panose="02000503000000000004" pitchFamily="2" charset="-78"/>
              <a:ea typeface="Calibri" panose="020F0502020204030204" pitchFamily="34" charset="0"/>
              <a:cs typeface="Jameel Noori Nastaleeq" panose="02000503000000000004" pitchFamily="2" charset="-78"/>
            </a:endParaRPr>
          </a:p>
          <a:p>
            <a:pPr algn="r">
              <a:lnSpc>
                <a:spcPct val="150000"/>
              </a:lnSpc>
            </a:pPr>
            <a:endParaRPr lang="en-US" sz="1467" b="1" dirty="0">
              <a:latin typeface="Jameel Noori Nastaleeq" panose="02000503000000000004" pitchFamily="2" charset="-78"/>
              <a:cs typeface="Jameel Noori Nastaleeq" panose="02000503000000000004" pitchFamily="2" charset="-78"/>
            </a:endParaRPr>
          </a:p>
        </p:txBody>
      </p:sp>
      <p:sp>
        <p:nvSpPr>
          <p:cNvPr id="14" name="Rectangle 7">
            <a:extLst>
              <a:ext uri="{FF2B5EF4-FFF2-40B4-BE49-F238E27FC236}">
                <a16:creationId xmlns:a16="http://schemas.microsoft.com/office/drawing/2014/main" id="{1AEF1DBE-C0A5-4F27-A2B6-51A711C4077C}"/>
              </a:ext>
            </a:extLst>
          </p:cNvPr>
          <p:cNvSpPr>
            <a:spLocks noChangeArrowheads="1"/>
          </p:cNvSpPr>
          <p:nvPr/>
        </p:nvSpPr>
        <p:spPr bwMode="auto">
          <a:xfrm>
            <a:off x="3394561" y="4177906"/>
            <a:ext cx="1317027" cy="574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r>
              <a:rPr lang="ar-SA" altLang="en-US" sz="1467" b="1" dirty="0">
                <a:latin typeface="Jameel Noori Nastaleeq" panose="02000503000000000004" pitchFamily="2" charset="-78"/>
                <a:cs typeface="Jameel Noori Nastaleeq" panose="02000503000000000004" pitchFamily="2" charset="-78"/>
              </a:rPr>
              <a:t>شرائط و ضوابط کو پڑھیں۔</a:t>
            </a:r>
            <a:endParaRPr lang="en-US" altLang="en-US" sz="1467" b="1" dirty="0">
              <a:latin typeface="Jameel Noori Nastaleeq" panose="02000503000000000004" pitchFamily="2" charset="-78"/>
              <a:cs typeface="Jameel Noori Nastaleeq" panose="02000503000000000004" pitchFamily="2" charset="-78"/>
            </a:endParaRPr>
          </a:p>
          <a:p>
            <a:pPr defTabSz="1219170" eaLnBrk="0" fontAlgn="base" hangingPunct="0">
              <a:spcBef>
                <a:spcPct val="0"/>
              </a:spcBef>
              <a:spcAft>
                <a:spcPct val="0"/>
              </a:spcAft>
            </a:pPr>
            <a:endParaRPr lang="en-US" altLang="en-US" sz="1467" b="1" dirty="0">
              <a:latin typeface="Jameel Noori Nastaleeq" panose="02000503000000000004" pitchFamily="2" charset="-78"/>
              <a:cs typeface="Jameel Noori Nastaleeq" panose="02000503000000000004" pitchFamily="2" charset="-78"/>
            </a:endParaRPr>
          </a:p>
        </p:txBody>
      </p:sp>
      <p:sp>
        <p:nvSpPr>
          <p:cNvPr id="15" name="Rectangle 8">
            <a:extLst>
              <a:ext uri="{FF2B5EF4-FFF2-40B4-BE49-F238E27FC236}">
                <a16:creationId xmlns:a16="http://schemas.microsoft.com/office/drawing/2014/main" id="{658E108E-8004-47D3-A726-18F56CCC32FA}"/>
              </a:ext>
            </a:extLst>
          </p:cNvPr>
          <p:cNvSpPr>
            <a:spLocks noChangeArrowheads="1"/>
          </p:cNvSpPr>
          <p:nvPr/>
        </p:nvSpPr>
        <p:spPr bwMode="auto">
          <a:xfrm>
            <a:off x="1" y="-369332"/>
            <a:ext cx="24628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br>
              <a:rPr lang="en-US" altLang="en-US" sz="1600">
                <a:solidFill>
                  <a:srgbClr val="FFFFFF"/>
                </a:solidFill>
                <a:latin typeface="Söhne"/>
              </a:rPr>
            </a:br>
            <a:endParaRPr lang="en-US" altLang="en-US" sz="2400">
              <a:latin typeface="Arial" panose="020B0604020202020204" pitchFamily="34" charset="0"/>
            </a:endParaRPr>
          </a:p>
        </p:txBody>
      </p:sp>
      <p:sp>
        <p:nvSpPr>
          <p:cNvPr id="16" name="Rectangle 9">
            <a:extLst>
              <a:ext uri="{FF2B5EF4-FFF2-40B4-BE49-F238E27FC236}">
                <a16:creationId xmlns:a16="http://schemas.microsoft.com/office/drawing/2014/main" id="{7DD62CFE-1589-4B4F-BB42-6A91316DE72D}"/>
              </a:ext>
            </a:extLst>
          </p:cNvPr>
          <p:cNvSpPr>
            <a:spLocks noChangeArrowheads="1"/>
          </p:cNvSpPr>
          <p:nvPr/>
        </p:nvSpPr>
        <p:spPr bwMode="auto">
          <a:xfrm>
            <a:off x="3176359" y="4609651"/>
            <a:ext cx="1562287" cy="718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r>
              <a:rPr lang="ar-SA" altLang="en-US" sz="1467" b="1" dirty="0">
                <a:latin typeface="Jameel Noori Nastaleeq" panose="02000503000000000004" pitchFamily="2" charset="-78"/>
                <a:cs typeface="Jameel Noori Nastaleeq" panose="02000503000000000004" pitchFamily="2" charset="-78"/>
              </a:rPr>
              <a:t>رازداری کی پالیسی کا جائزہ لیں۔</a:t>
            </a:r>
            <a:endParaRPr lang="en-US" altLang="en-US" sz="1467" b="1" dirty="0">
              <a:latin typeface="Jameel Noori Nastaleeq" panose="02000503000000000004" pitchFamily="2" charset="-78"/>
              <a:cs typeface="Jameel Noori Nastaleeq" panose="02000503000000000004" pitchFamily="2" charset="-78"/>
            </a:endParaRPr>
          </a:p>
          <a:p>
            <a:pPr defTabSz="1219170" eaLnBrk="0" fontAlgn="base" hangingPunct="0">
              <a:spcBef>
                <a:spcPct val="0"/>
              </a:spcBef>
              <a:spcAft>
                <a:spcPct val="0"/>
              </a:spcAft>
            </a:pPr>
            <a:endParaRPr lang="en-US" altLang="en-US" sz="2400" dirty="0">
              <a:latin typeface="Arial" panose="020B0604020202020204" pitchFamily="34" charset="0"/>
            </a:endParaRPr>
          </a:p>
        </p:txBody>
      </p:sp>
      <p:sp>
        <p:nvSpPr>
          <p:cNvPr id="17" name="Rectangle 10">
            <a:extLst>
              <a:ext uri="{FF2B5EF4-FFF2-40B4-BE49-F238E27FC236}">
                <a16:creationId xmlns:a16="http://schemas.microsoft.com/office/drawing/2014/main" id="{648AB9D1-5590-4BCF-9BFE-D6644FB09444}"/>
              </a:ext>
            </a:extLst>
          </p:cNvPr>
          <p:cNvSpPr>
            <a:spLocks noChangeArrowheads="1"/>
          </p:cNvSpPr>
          <p:nvPr/>
        </p:nvSpPr>
        <p:spPr bwMode="auto">
          <a:xfrm>
            <a:off x="1" y="-369332"/>
            <a:ext cx="24628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br>
              <a:rPr lang="en-US" altLang="en-US" sz="1600">
                <a:solidFill>
                  <a:srgbClr val="FFFFFF"/>
                </a:solidFill>
                <a:latin typeface="Söhne"/>
              </a:rPr>
            </a:br>
            <a:endParaRPr lang="en-US" altLang="en-US" sz="2400">
              <a:latin typeface="Arial" panose="020B0604020202020204" pitchFamily="34" charset="0"/>
            </a:endParaRPr>
          </a:p>
        </p:txBody>
      </p:sp>
      <p:sp>
        <p:nvSpPr>
          <p:cNvPr id="18" name="Rectangle 17">
            <a:extLst>
              <a:ext uri="{FF2B5EF4-FFF2-40B4-BE49-F238E27FC236}">
                <a16:creationId xmlns:a16="http://schemas.microsoft.com/office/drawing/2014/main" id="{718392CE-BC1E-48DD-B935-F35FDBB94CFF}"/>
              </a:ext>
            </a:extLst>
          </p:cNvPr>
          <p:cNvSpPr/>
          <p:nvPr/>
        </p:nvSpPr>
        <p:spPr>
          <a:xfrm>
            <a:off x="7407388" y="1727823"/>
            <a:ext cx="2063385" cy="543867"/>
          </a:xfrm>
          <a:prstGeom prst="rect">
            <a:avLst/>
          </a:prstGeom>
        </p:spPr>
        <p:txBody>
          <a:bodyPr wrap="none">
            <a:spAutoFit/>
          </a:bodyPr>
          <a:lstStyle/>
          <a:p>
            <a:pPr algn="r"/>
            <a:r>
              <a:rPr lang="ur-PK" sz="1467" b="1" dirty="0">
                <a:latin typeface="Jameel Noori Nastaleeq" panose="02000503000000000004" pitchFamily="2" charset="-78"/>
                <a:cs typeface="Jameel Noori Nastaleeq" panose="02000503000000000004" pitchFamily="2" charset="-78"/>
              </a:rPr>
              <a:t>"سائن اپ کرنے کے لیے</a:t>
            </a:r>
            <a:r>
              <a:rPr lang="en-US" sz="1467" b="1" dirty="0">
                <a:latin typeface="Jameel Noori Nastaleeq" panose="02000503000000000004" pitchFamily="2" charset="-78"/>
                <a:cs typeface="Jameel Noori Nastaleeq" panose="02000503000000000004" pitchFamily="2" charset="-78"/>
              </a:rPr>
              <a:t> continue </a:t>
            </a:r>
          </a:p>
          <a:p>
            <a:pPr algn="r"/>
            <a:r>
              <a:rPr lang="ur-PK" sz="1467" b="1" dirty="0">
                <a:latin typeface="Jameel Noori Nastaleeq" panose="02000503000000000004" pitchFamily="2" charset="-78"/>
                <a:cs typeface="Jameel Noori Nastaleeq" panose="02000503000000000004" pitchFamily="2" charset="-78"/>
              </a:rPr>
              <a:t>بٹن پر کلک کرنا ہو گا۔ </a:t>
            </a:r>
            <a:endParaRPr lang="en-US" sz="1467" b="1" dirty="0">
              <a:latin typeface="Jameel Noori Nastaleeq" panose="02000503000000000004" pitchFamily="2" charset="-78"/>
              <a:cs typeface="Jameel Noori Nastaleeq" panose="02000503000000000004" pitchFamily="2" charset="-78"/>
            </a:endParaRPr>
          </a:p>
        </p:txBody>
      </p:sp>
      <p:sp>
        <p:nvSpPr>
          <p:cNvPr id="19" name="Rectangle 18">
            <a:extLst>
              <a:ext uri="{FF2B5EF4-FFF2-40B4-BE49-F238E27FC236}">
                <a16:creationId xmlns:a16="http://schemas.microsoft.com/office/drawing/2014/main" id="{14D77F79-7E70-4EE9-B4FF-8F2C81CCEA86}"/>
              </a:ext>
            </a:extLst>
          </p:cNvPr>
          <p:cNvSpPr/>
          <p:nvPr/>
        </p:nvSpPr>
        <p:spPr>
          <a:xfrm>
            <a:off x="8343969" y="1274855"/>
            <a:ext cx="1067921" cy="318100"/>
          </a:xfrm>
          <a:prstGeom prst="rect">
            <a:avLst/>
          </a:prstGeom>
        </p:spPr>
        <p:txBody>
          <a:bodyPr wrap="none">
            <a:spAutoFit/>
          </a:bodyPr>
          <a:lstStyle/>
          <a:p>
            <a:r>
              <a:rPr lang="ur-PK" sz="1467" b="1" dirty="0">
                <a:latin typeface="Jameel Noori Nastaleeq" panose="02000503000000000004" pitchFamily="2" charset="-78"/>
                <a:cs typeface="Jameel Noori Nastaleeq" panose="02000503000000000004" pitchFamily="2" charset="-78"/>
              </a:rPr>
              <a:t>بٹن پر کلک کرنا ہو گا۔</a:t>
            </a:r>
            <a:endParaRPr lang="en-US" sz="1467" b="1" dirty="0">
              <a:latin typeface="Jameel Noori Nastaleeq" panose="02000503000000000004" pitchFamily="2" charset="-78"/>
              <a:cs typeface="Jameel Noori Nastaleeq" panose="02000503000000000004" pitchFamily="2" charset="-78"/>
            </a:endParaRPr>
          </a:p>
        </p:txBody>
      </p:sp>
      <p:sp>
        <p:nvSpPr>
          <p:cNvPr id="26" name="Rectangle 13">
            <a:extLst>
              <a:ext uri="{FF2B5EF4-FFF2-40B4-BE49-F238E27FC236}">
                <a16:creationId xmlns:a16="http://schemas.microsoft.com/office/drawing/2014/main" id="{FC813635-E963-4FD4-934D-2B8F5C077F67}"/>
              </a:ext>
            </a:extLst>
          </p:cNvPr>
          <p:cNvSpPr>
            <a:spLocks noChangeArrowheads="1"/>
          </p:cNvSpPr>
          <p:nvPr/>
        </p:nvSpPr>
        <p:spPr bwMode="auto">
          <a:xfrm>
            <a:off x="3800027" y="258777"/>
            <a:ext cx="1595950" cy="533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r>
              <a:rPr lang="en-US" altLang="en-US" sz="2667" b="1" dirty="0">
                <a:solidFill>
                  <a:schemeClr val="accent1"/>
                </a:solidFill>
                <a:latin typeface="Jameel Noori Nastaleeq" panose="02000503000000000004" pitchFamily="2" charset="-78"/>
                <a:cs typeface="Jameel Noori Nastaleeq" panose="02000503000000000004" pitchFamily="2" charset="-78"/>
              </a:rPr>
              <a:t>"</a:t>
            </a:r>
            <a:r>
              <a:rPr lang="ar-SA" altLang="en-US" sz="2667" b="1" dirty="0">
                <a:solidFill>
                  <a:schemeClr val="accent1"/>
                </a:solidFill>
                <a:latin typeface="Jameel Noori Nastaleeq" panose="02000503000000000004" pitchFamily="2" charset="-78"/>
                <a:cs typeface="Jameel Noori Nastaleeq" panose="02000503000000000004" pitchFamily="2" charset="-78"/>
              </a:rPr>
              <a:t>سائن ان صفحہ</a:t>
            </a:r>
            <a:r>
              <a:rPr lang="en-US" altLang="en-US" sz="2667" b="1" dirty="0">
                <a:solidFill>
                  <a:schemeClr val="accent1"/>
                </a:solidFill>
                <a:latin typeface="Jameel Noori Nastaleeq" panose="02000503000000000004" pitchFamily="2" charset="-78"/>
                <a:cs typeface="Jameel Noori Nastaleeq" panose="02000503000000000004" pitchFamily="2" charset="-78"/>
              </a:rPr>
              <a:t>"</a:t>
            </a:r>
          </a:p>
        </p:txBody>
      </p:sp>
      <p:sp>
        <p:nvSpPr>
          <p:cNvPr id="27" name="Rectangle 14">
            <a:extLst>
              <a:ext uri="{FF2B5EF4-FFF2-40B4-BE49-F238E27FC236}">
                <a16:creationId xmlns:a16="http://schemas.microsoft.com/office/drawing/2014/main" id="{668E7C8B-09EC-48FC-B81D-DCA2A35B5BEE}"/>
              </a:ext>
            </a:extLst>
          </p:cNvPr>
          <p:cNvSpPr>
            <a:spLocks noChangeArrowheads="1"/>
          </p:cNvSpPr>
          <p:nvPr/>
        </p:nvSpPr>
        <p:spPr bwMode="auto">
          <a:xfrm>
            <a:off x="1" y="-369332"/>
            <a:ext cx="24628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br>
              <a:rPr lang="en-US" altLang="en-US" sz="1600">
                <a:solidFill>
                  <a:srgbClr val="FFFFFF"/>
                </a:solidFill>
                <a:latin typeface="Söhne"/>
              </a:rPr>
            </a:br>
            <a:endParaRPr lang="en-US" altLang="en-US" sz="2400">
              <a:latin typeface="Arial" panose="020B0604020202020204" pitchFamily="34" charset="0"/>
            </a:endParaRPr>
          </a:p>
        </p:txBody>
      </p:sp>
      <p:sp>
        <p:nvSpPr>
          <p:cNvPr id="72" name="Oval 71">
            <a:extLst>
              <a:ext uri="{FF2B5EF4-FFF2-40B4-BE49-F238E27FC236}">
                <a16:creationId xmlns:a16="http://schemas.microsoft.com/office/drawing/2014/main" id="{7CDD7868-6023-464D-84EF-F335EA513A11}"/>
              </a:ext>
            </a:extLst>
          </p:cNvPr>
          <p:cNvSpPr/>
          <p:nvPr/>
        </p:nvSpPr>
        <p:spPr>
          <a:xfrm>
            <a:off x="4609620" y="1825341"/>
            <a:ext cx="246741" cy="248983"/>
          </a:xfrm>
          <a:prstGeom prst="ellipse">
            <a:avLst/>
          </a:prstGeom>
          <a:solidFill>
            <a:srgbClr val="FF0000"/>
          </a:solidFill>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333" b="1" dirty="0">
                <a:latin typeface="Fira Sans Extra Condensed" panose="020B0604020202020204" charset="0"/>
              </a:rPr>
              <a:t>2</a:t>
            </a:r>
          </a:p>
        </p:txBody>
      </p:sp>
      <p:sp>
        <p:nvSpPr>
          <p:cNvPr id="73" name="Oval 72">
            <a:extLst>
              <a:ext uri="{FF2B5EF4-FFF2-40B4-BE49-F238E27FC236}">
                <a16:creationId xmlns:a16="http://schemas.microsoft.com/office/drawing/2014/main" id="{7075C793-BC52-453A-A1B1-9833C7E4E2F1}"/>
              </a:ext>
            </a:extLst>
          </p:cNvPr>
          <p:cNvSpPr/>
          <p:nvPr/>
        </p:nvSpPr>
        <p:spPr>
          <a:xfrm>
            <a:off x="4630359" y="2262915"/>
            <a:ext cx="246741" cy="244064"/>
          </a:xfrm>
          <a:prstGeom prst="ellipse">
            <a:avLst/>
          </a:prstGeom>
          <a:solidFill>
            <a:srgbClr val="FF0000"/>
          </a:solidFill>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333" b="1" dirty="0">
                <a:latin typeface="Fira Sans Extra Condensed" panose="020B0604020202020204" charset="0"/>
              </a:rPr>
              <a:t>3</a:t>
            </a:r>
          </a:p>
        </p:txBody>
      </p:sp>
      <p:sp>
        <p:nvSpPr>
          <p:cNvPr id="74" name="Oval 73">
            <a:extLst>
              <a:ext uri="{FF2B5EF4-FFF2-40B4-BE49-F238E27FC236}">
                <a16:creationId xmlns:a16="http://schemas.microsoft.com/office/drawing/2014/main" id="{3719D801-0307-43D7-B858-FC23071D5AB9}"/>
              </a:ext>
            </a:extLst>
          </p:cNvPr>
          <p:cNvSpPr/>
          <p:nvPr/>
        </p:nvSpPr>
        <p:spPr>
          <a:xfrm>
            <a:off x="4630359" y="3108311"/>
            <a:ext cx="246741" cy="248983"/>
          </a:xfrm>
          <a:prstGeom prst="ellipse">
            <a:avLst/>
          </a:prstGeom>
          <a:solidFill>
            <a:srgbClr val="FF0000"/>
          </a:solidFill>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333" b="1" dirty="0">
                <a:latin typeface="Fira Sans Extra Condensed" panose="020B0604020202020204" charset="0"/>
              </a:rPr>
              <a:t>4</a:t>
            </a:r>
          </a:p>
        </p:txBody>
      </p:sp>
      <p:sp>
        <p:nvSpPr>
          <p:cNvPr id="75" name="Oval 74">
            <a:extLst>
              <a:ext uri="{FF2B5EF4-FFF2-40B4-BE49-F238E27FC236}">
                <a16:creationId xmlns:a16="http://schemas.microsoft.com/office/drawing/2014/main" id="{8232FC60-FC22-4478-BEDE-5ABA9C26838C}"/>
              </a:ext>
            </a:extLst>
          </p:cNvPr>
          <p:cNvSpPr/>
          <p:nvPr/>
        </p:nvSpPr>
        <p:spPr>
          <a:xfrm>
            <a:off x="4622016" y="3546625"/>
            <a:ext cx="246741" cy="239687"/>
          </a:xfrm>
          <a:prstGeom prst="ellipse">
            <a:avLst/>
          </a:prstGeom>
          <a:solidFill>
            <a:srgbClr val="FF0000"/>
          </a:solidFill>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333" b="1" dirty="0">
                <a:latin typeface="Fira Sans Extra Condensed" panose="020B0604020202020204" charset="0"/>
              </a:rPr>
              <a:t>5</a:t>
            </a:r>
          </a:p>
        </p:txBody>
      </p:sp>
      <p:sp>
        <p:nvSpPr>
          <p:cNvPr id="76" name="Oval 75">
            <a:extLst>
              <a:ext uri="{FF2B5EF4-FFF2-40B4-BE49-F238E27FC236}">
                <a16:creationId xmlns:a16="http://schemas.microsoft.com/office/drawing/2014/main" id="{39A710B6-9491-4D4A-958B-54D39E95AC8F}"/>
              </a:ext>
            </a:extLst>
          </p:cNvPr>
          <p:cNvSpPr/>
          <p:nvPr/>
        </p:nvSpPr>
        <p:spPr>
          <a:xfrm>
            <a:off x="4619540" y="4172108"/>
            <a:ext cx="248861" cy="249299"/>
          </a:xfrm>
          <a:prstGeom prst="ellipse">
            <a:avLst/>
          </a:prstGeom>
          <a:solidFill>
            <a:srgbClr val="FF0000"/>
          </a:solidFill>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333" b="1" dirty="0">
                <a:latin typeface="Fira Sans Extra Condensed" panose="020B0604020202020204" charset="0"/>
              </a:rPr>
              <a:t>6</a:t>
            </a:r>
          </a:p>
        </p:txBody>
      </p:sp>
      <p:sp>
        <p:nvSpPr>
          <p:cNvPr id="83" name="Oval 82">
            <a:extLst>
              <a:ext uri="{FF2B5EF4-FFF2-40B4-BE49-F238E27FC236}">
                <a16:creationId xmlns:a16="http://schemas.microsoft.com/office/drawing/2014/main" id="{06AE669F-3C72-4616-AE3E-95E3CD469556}"/>
              </a:ext>
            </a:extLst>
          </p:cNvPr>
          <p:cNvSpPr/>
          <p:nvPr/>
        </p:nvSpPr>
        <p:spPr>
          <a:xfrm>
            <a:off x="4617281" y="4626524"/>
            <a:ext cx="246740" cy="250549"/>
          </a:xfrm>
          <a:prstGeom prst="ellipse">
            <a:avLst/>
          </a:prstGeom>
          <a:solidFill>
            <a:srgbClr val="FF0000"/>
          </a:solidFill>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333" b="1" dirty="0">
                <a:latin typeface="Fira Sans Extra Condensed" panose="020B0604020202020204" charset="0"/>
              </a:rPr>
              <a:t>7</a:t>
            </a:r>
          </a:p>
        </p:txBody>
      </p:sp>
      <p:sp>
        <p:nvSpPr>
          <p:cNvPr id="85" name="Oval 84">
            <a:extLst>
              <a:ext uri="{FF2B5EF4-FFF2-40B4-BE49-F238E27FC236}">
                <a16:creationId xmlns:a16="http://schemas.microsoft.com/office/drawing/2014/main" id="{9DB7E255-BA18-4731-A5F5-CCA3E4838B3C}"/>
              </a:ext>
            </a:extLst>
          </p:cNvPr>
          <p:cNvSpPr/>
          <p:nvPr/>
        </p:nvSpPr>
        <p:spPr>
          <a:xfrm>
            <a:off x="4618398" y="1371187"/>
            <a:ext cx="246741" cy="248983"/>
          </a:xfrm>
          <a:prstGeom prst="ellipse">
            <a:avLst/>
          </a:prstGeom>
          <a:solidFill>
            <a:srgbClr val="FF0000"/>
          </a:solidFill>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333" b="1" dirty="0">
                <a:latin typeface="Fira Sans Extra Condensed" panose="020B0604020202020204" charset="0"/>
              </a:rPr>
              <a:t>1</a:t>
            </a:r>
          </a:p>
        </p:txBody>
      </p:sp>
      <p:sp>
        <p:nvSpPr>
          <p:cNvPr id="86" name="Oval 85">
            <a:extLst>
              <a:ext uri="{FF2B5EF4-FFF2-40B4-BE49-F238E27FC236}">
                <a16:creationId xmlns:a16="http://schemas.microsoft.com/office/drawing/2014/main" id="{8D588642-E549-4610-B142-5AE089A6A781}"/>
              </a:ext>
            </a:extLst>
          </p:cNvPr>
          <p:cNvSpPr/>
          <p:nvPr/>
        </p:nvSpPr>
        <p:spPr>
          <a:xfrm>
            <a:off x="9443358" y="1280921"/>
            <a:ext cx="246741" cy="248983"/>
          </a:xfrm>
          <a:prstGeom prst="ellipse">
            <a:avLst/>
          </a:prstGeom>
          <a:solidFill>
            <a:srgbClr val="FF0000"/>
          </a:solidFill>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333" b="1" dirty="0">
                <a:latin typeface="Fira Sans Extra Condensed" panose="020B0604020202020204" charset="0"/>
              </a:rPr>
              <a:t>1</a:t>
            </a:r>
          </a:p>
        </p:txBody>
      </p:sp>
      <p:sp>
        <p:nvSpPr>
          <p:cNvPr id="87" name="Oval 86">
            <a:extLst>
              <a:ext uri="{FF2B5EF4-FFF2-40B4-BE49-F238E27FC236}">
                <a16:creationId xmlns:a16="http://schemas.microsoft.com/office/drawing/2014/main" id="{9197D6BB-525B-4282-B4F3-F960EB527E30}"/>
              </a:ext>
            </a:extLst>
          </p:cNvPr>
          <p:cNvSpPr/>
          <p:nvPr/>
        </p:nvSpPr>
        <p:spPr>
          <a:xfrm>
            <a:off x="9443358" y="1800445"/>
            <a:ext cx="246741" cy="248983"/>
          </a:xfrm>
          <a:prstGeom prst="ellipse">
            <a:avLst/>
          </a:prstGeom>
          <a:solidFill>
            <a:srgbClr val="FF0000"/>
          </a:solidFill>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333" b="1" dirty="0">
                <a:latin typeface="Fira Sans Extra Condensed" panose="020B0604020202020204" charset="0"/>
              </a:rPr>
              <a:t>2</a:t>
            </a:r>
          </a:p>
        </p:txBody>
      </p:sp>
    </p:spTree>
    <p:extLst>
      <p:ext uri="{BB962C8B-B14F-4D97-AF65-F5344CB8AC3E}">
        <p14:creationId xmlns:p14="http://schemas.microsoft.com/office/powerpoint/2010/main" val="50132077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1000" fill="hold"/>
                                        <p:tgtEl>
                                          <p:spTgt spid="1527"/>
                                        </p:tgtEl>
                                        <p:attrNameLst>
                                          <p:attrName>r</p:attrName>
                                        </p:attrNameLst>
                                      </p:cBhvr>
                                    </p:animRot>
                                  </p:childTnLst>
                                </p:cTn>
                              </p:par>
                              <p:par>
                                <p:cTn id="7" presetID="8" presetClass="emph" presetSubtype="0" fill="hold" nodeType="withEffect">
                                  <p:stCondLst>
                                    <p:cond delay="0"/>
                                  </p:stCondLst>
                                  <p:childTnLst>
                                    <p:animRot by="-21600000">
                                      <p:cBhvr>
                                        <p:cTn id="8" dur="800" fill="hold"/>
                                        <p:tgtEl>
                                          <p:spTgt spid="1528"/>
                                        </p:tgtEl>
                                        <p:attrNameLst>
                                          <p:attrName>r</p:attrName>
                                        </p:attrNameLst>
                                      </p:cBhvr>
                                    </p:animRot>
                                  </p:childTnLst>
                                </p:cTn>
                              </p:par>
                              <p:par>
                                <p:cTn id="9" presetID="8" presetClass="emph" presetSubtype="0" fill="hold" nodeType="withEffect">
                                  <p:stCondLst>
                                    <p:cond delay="0"/>
                                  </p:stCondLst>
                                  <p:childTnLst>
                                    <p:animRot by="-21600000">
                                      <p:cBhvr>
                                        <p:cTn id="10" dur="800" fill="hold"/>
                                        <p:tgtEl>
                                          <p:spTgt spid="1526"/>
                                        </p:tgtEl>
                                        <p:attrNameLst>
                                          <p:attrName>r</p:attrName>
                                        </p:attrNameLst>
                                      </p:cBhvr>
                                    </p:animRot>
                                  </p:childTnLst>
                                </p:cTn>
                              </p:par>
                            </p:childTnLst>
                          </p:cTn>
                        </p:par>
                        <p:par>
                          <p:cTn id="11" fill="hold">
                            <p:stCondLst>
                              <p:cond delay="1000"/>
                            </p:stCondLst>
                            <p:childTnLst>
                              <p:par>
                                <p:cTn id="12" presetID="2" presetClass="entr" presetSubtype="1" fill="hold" nodeType="afterEffect">
                                  <p:stCondLst>
                                    <p:cond delay="0"/>
                                  </p:stCondLst>
                                  <p:childTnLst>
                                    <p:set>
                                      <p:cBhvr>
                                        <p:cTn id="13" dur="1" fill="hold">
                                          <p:stCondLst>
                                            <p:cond delay="0"/>
                                          </p:stCondLst>
                                        </p:cTn>
                                        <p:tgtEl>
                                          <p:spTgt spid="109"/>
                                        </p:tgtEl>
                                        <p:attrNameLst>
                                          <p:attrName>style.visibility</p:attrName>
                                        </p:attrNameLst>
                                      </p:cBhvr>
                                      <p:to>
                                        <p:strVal val="visible"/>
                                      </p:to>
                                    </p:set>
                                    <p:anim calcmode="lin" valueType="num">
                                      <p:cBhvr additive="base">
                                        <p:cTn id="14" dur="800"/>
                                        <p:tgtEl>
                                          <p:spTgt spid="109"/>
                                        </p:tgtEl>
                                        <p:attrNameLst>
                                          <p:attrName>ppt_y</p:attrName>
                                        </p:attrNameLst>
                                      </p:cBhvr>
                                      <p:tavLst>
                                        <p:tav tm="0">
                                          <p:val>
                                            <p:strVal val="#ppt_y-1"/>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27"/>
                                        </p:tgtEl>
                                        <p:attrNameLst>
                                          <p:attrName>style.visibility</p:attrName>
                                        </p:attrNameLst>
                                      </p:cBhvr>
                                      <p:to>
                                        <p:strVal val="visible"/>
                                      </p:to>
                                    </p:set>
                                    <p:anim calcmode="lin" valueType="num">
                                      <p:cBhvr additive="base">
                                        <p:cTn id="17" dur="800"/>
                                        <p:tgtEl>
                                          <p:spTgt spid="127"/>
                                        </p:tgtEl>
                                        <p:attrNameLst>
                                          <p:attrName>ppt_y</p:attrName>
                                        </p:attrNameLst>
                                      </p:cBhvr>
                                      <p:tavLst>
                                        <p:tav tm="0">
                                          <p:val>
                                            <p:strVal val="#ppt_y+1"/>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35"/>
                                        </p:tgtEl>
                                        <p:attrNameLst>
                                          <p:attrName>style.visibility</p:attrName>
                                        </p:attrNameLst>
                                      </p:cBhvr>
                                      <p:to>
                                        <p:strVal val="visible"/>
                                      </p:to>
                                    </p:set>
                                    <p:anim calcmode="lin" valueType="num">
                                      <p:cBhvr additive="base">
                                        <p:cTn id="20" dur="800"/>
                                        <p:tgtEl>
                                          <p:spTgt spid="135"/>
                                        </p:tgtEl>
                                        <p:attrNameLst>
                                          <p:attrName>ppt_y</p:attrName>
                                        </p:attrNameLst>
                                      </p:cBhvr>
                                      <p:tavLst>
                                        <p:tav tm="0">
                                          <p:val>
                                            <p:strVal val="#ppt_y+1"/>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23"/>
                                        </p:tgtEl>
                                        <p:attrNameLst>
                                          <p:attrName>style.visibility</p:attrName>
                                        </p:attrNameLst>
                                      </p:cBhvr>
                                      <p:to>
                                        <p:strVal val="visible"/>
                                      </p:to>
                                    </p:set>
                                    <p:anim calcmode="lin" valueType="num">
                                      <p:cBhvr additive="base">
                                        <p:cTn id="23" dur="800"/>
                                        <p:tgtEl>
                                          <p:spTgt spid="123"/>
                                        </p:tgtEl>
                                        <p:attrNameLst>
                                          <p:attrName>ppt_y</p:attrName>
                                        </p:attrNameLst>
                                      </p:cBhvr>
                                      <p:tavLst>
                                        <p:tav tm="0">
                                          <p:val>
                                            <p:strVal val="#ppt_y+1"/>
                                          </p:val>
                                        </p:tav>
                                        <p:tav tm="100000">
                                          <p:val>
                                            <p:strVal val="#ppt_y"/>
                                          </p:val>
                                        </p:tav>
                                      </p:tavLst>
                                    </p:anim>
                                  </p:childTnLst>
                                </p:cTn>
                              </p:par>
                            </p:childTnLst>
                          </p:cTn>
                        </p:par>
                        <p:par>
                          <p:cTn id="24" fill="hold">
                            <p:stCondLst>
                              <p:cond delay="1800"/>
                            </p:stCondLst>
                            <p:childTnLst>
                              <p:par>
                                <p:cTn id="25" presetID="8" presetClass="emph" presetSubtype="0" fill="hold" nodeType="afterEffect">
                                  <p:stCondLst>
                                    <p:cond delay="0"/>
                                  </p:stCondLst>
                                  <p:childTnLst>
                                    <p:animRot by="-21600000">
                                      <p:cBhvr>
                                        <p:cTn id="26" dur="800" fill="hold"/>
                                        <p:tgtEl>
                                          <p:spTgt spid="146"/>
                                        </p:tgtEl>
                                        <p:attrNameLst>
                                          <p:attrName>r</p:attrName>
                                        </p:attrNameLst>
                                      </p:cBhvr>
                                    </p:animRot>
                                  </p:childTnLst>
                                </p:cTn>
                              </p:par>
                              <p:par>
                                <p:cTn id="27" presetID="8" presetClass="emph" presetSubtype="0" fill="hold" nodeType="withEffect">
                                  <p:stCondLst>
                                    <p:cond delay="0"/>
                                  </p:stCondLst>
                                  <p:childTnLst>
                                    <p:animRot by="-21600000">
                                      <p:cBhvr>
                                        <p:cTn id="28" dur="800" fill="hold"/>
                                        <p:tgtEl>
                                          <p:spTgt spid="14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32"/>
        <p:cNvGrpSpPr/>
        <p:nvPr/>
      </p:nvGrpSpPr>
      <p:grpSpPr>
        <a:xfrm>
          <a:off x="0" y="0"/>
          <a:ext cx="0" cy="0"/>
          <a:chOff x="0" y="0"/>
          <a:chExt cx="0" cy="0"/>
        </a:xfrm>
      </p:grpSpPr>
      <p:sp>
        <p:nvSpPr>
          <p:cNvPr id="3" name="Title 2">
            <a:extLst>
              <a:ext uri="{FF2B5EF4-FFF2-40B4-BE49-F238E27FC236}">
                <a16:creationId xmlns:a16="http://schemas.microsoft.com/office/drawing/2014/main" id="{7F050CBE-1FF2-415B-B936-39E2D987A69A}"/>
              </a:ext>
            </a:extLst>
          </p:cNvPr>
          <p:cNvSpPr>
            <a:spLocks noGrp="1"/>
          </p:cNvSpPr>
          <p:nvPr>
            <p:ph type="title"/>
          </p:nvPr>
        </p:nvSpPr>
        <p:spPr>
          <a:xfrm>
            <a:off x="3889437" y="1186221"/>
            <a:ext cx="5073587" cy="4940897"/>
          </a:xfrm>
          <a:solidFill>
            <a:schemeClr val="bg1"/>
          </a:solidFill>
        </p:spPr>
        <p:txBody>
          <a:bodyPr/>
          <a:lstStyle/>
          <a:p>
            <a:pPr algn="l">
              <a:lnSpc>
                <a:spcPct val="200000"/>
              </a:lnSpc>
            </a:pPr>
            <a:br>
              <a:rPr lang="en-US" sz="1600" dirty="0">
                <a:solidFill>
                  <a:schemeClr val="tx1"/>
                </a:solidFill>
                <a:latin typeface="Fira Sans Extra Condensed" panose="020B0604020202020204" charset="0"/>
              </a:rPr>
            </a:br>
            <a:br>
              <a:rPr lang="en-US" sz="1600" dirty="0">
                <a:solidFill>
                  <a:schemeClr val="tx1"/>
                </a:solidFill>
                <a:latin typeface="Fira Sans Extra Condensed" panose="020B0604020202020204" charset="0"/>
              </a:rPr>
            </a:br>
            <a:br>
              <a:rPr lang="en-US" sz="1600" dirty="0">
                <a:solidFill>
                  <a:schemeClr val="tx1"/>
                </a:solidFill>
                <a:latin typeface="Fira Sans Extra Condensed" panose="020B0604020202020204" charset="0"/>
              </a:rPr>
            </a:br>
            <a:br>
              <a:rPr lang="en-US" sz="1600" dirty="0">
                <a:solidFill>
                  <a:schemeClr val="tx1"/>
                </a:solidFill>
                <a:latin typeface="Fira Sans Extra Condensed" panose="020B0604020202020204" charset="0"/>
              </a:rPr>
            </a:br>
            <a:br>
              <a:rPr lang="en-US" sz="1600" dirty="0">
                <a:solidFill>
                  <a:schemeClr val="tx1"/>
                </a:solidFill>
                <a:latin typeface="Fira Sans Extra Condensed" panose="020B0604020202020204" charset="0"/>
              </a:rPr>
            </a:br>
            <a:br>
              <a:rPr lang="en-US" sz="1600" dirty="0">
                <a:solidFill>
                  <a:schemeClr val="tx1"/>
                </a:solidFill>
                <a:latin typeface="Fira Sans Extra Condensed" panose="020B0604020202020204" charset="0"/>
              </a:rPr>
            </a:br>
            <a:br>
              <a:rPr lang="en-US" sz="1600" dirty="0">
                <a:solidFill>
                  <a:schemeClr val="tx1"/>
                </a:solidFill>
                <a:latin typeface="Fira Sans Extra Condensed" panose="020B0604020202020204" charset="0"/>
              </a:rPr>
            </a:br>
            <a:br>
              <a:rPr lang="en-US" sz="1600" dirty="0">
                <a:solidFill>
                  <a:schemeClr val="tx1"/>
                </a:solidFill>
                <a:latin typeface="Fira Sans Extra Condensed" panose="020B0604020202020204" charset="0"/>
              </a:rPr>
            </a:br>
            <a:br>
              <a:rPr lang="en-US" sz="1600" dirty="0">
                <a:solidFill>
                  <a:schemeClr val="tx1"/>
                </a:solidFill>
                <a:latin typeface="Fira Sans Extra Condensed" panose="020B0604020202020204" charset="0"/>
              </a:rPr>
            </a:br>
            <a:br>
              <a:rPr lang="en-US" sz="1600" dirty="0">
                <a:solidFill>
                  <a:schemeClr val="tx1"/>
                </a:solidFill>
                <a:latin typeface="Fira Sans Extra Condensed" panose="020B0604020202020204" charset="0"/>
              </a:rPr>
            </a:br>
            <a:endParaRPr lang="en-US" sz="1600" dirty="0">
              <a:solidFill>
                <a:schemeClr val="tx1"/>
              </a:solidFill>
              <a:latin typeface="Fira Sans Extra Condensed" panose="020B0604020202020204" charset="0"/>
            </a:endParaRPr>
          </a:p>
        </p:txBody>
      </p:sp>
      <p:pic>
        <p:nvPicPr>
          <p:cNvPr id="5" name="Picture 4">
            <a:extLst>
              <a:ext uri="{FF2B5EF4-FFF2-40B4-BE49-F238E27FC236}">
                <a16:creationId xmlns:a16="http://schemas.microsoft.com/office/drawing/2014/main" id="{05C0CD3E-D168-4AA7-853D-900BAEA9C60A}"/>
              </a:ext>
            </a:extLst>
          </p:cNvPr>
          <p:cNvPicPr>
            <a:picLocks noChangeAspect="1"/>
          </p:cNvPicPr>
          <p:nvPr/>
        </p:nvPicPr>
        <p:blipFill>
          <a:blip r:embed="rId3"/>
          <a:stretch>
            <a:fillRect/>
          </a:stretch>
        </p:blipFill>
        <p:spPr>
          <a:xfrm>
            <a:off x="1058542" y="1129069"/>
            <a:ext cx="2550161" cy="4940897"/>
          </a:xfrm>
          <a:prstGeom prst="rect">
            <a:avLst/>
          </a:prstGeom>
          <a:ln>
            <a:noFill/>
          </a:ln>
          <a:effectLst>
            <a:outerShdw blurRad="190500" algn="tl" rotWithShape="0">
              <a:srgbClr val="000000">
                <a:alpha val="70000"/>
              </a:srgbClr>
            </a:outerShdw>
          </a:effectLst>
        </p:spPr>
      </p:pic>
      <p:sp>
        <p:nvSpPr>
          <p:cNvPr id="6" name="Oval 5">
            <a:extLst>
              <a:ext uri="{FF2B5EF4-FFF2-40B4-BE49-F238E27FC236}">
                <a16:creationId xmlns:a16="http://schemas.microsoft.com/office/drawing/2014/main" id="{395A94B1-0B48-48D7-8F3F-F5E3A730DA7C}"/>
              </a:ext>
            </a:extLst>
          </p:cNvPr>
          <p:cNvSpPr/>
          <p:nvPr/>
        </p:nvSpPr>
        <p:spPr>
          <a:xfrm>
            <a:off x="3356359" y="2171712"/>
            <a:ext cx="192692" cy="210217"/>
          </a:xfrm>
          <a:prstGeom prst="ellipse">
            <a:avLst/>
          </a:prstGeom>
          <a:solidFill>
            <a:srgbClr val="FF0000"/>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333" b="1" dirty="0">
                <a:latin typeface="Fira Sans Extra Condensed" panose="020B0604020202020204" charset="0"/>
              </a:rPr>
              <a:t>1</a:t>
            </a:r>
          </a:p>
        </p:txBody>
      </p:sp>
      <p:sp>
        <p:nvSpPr>
          <p:cNvPr id="7" name="Oval 6">
            <a:extLst>
              <a:ext uri="{FF2B5EF4-FFF2-40B4-BE49-F238E27FC236}">
                <a16:creationId xmlns:a16="http://schemas.microsoft.com/office/drawing/2014/main" id="{AF0BAF4A-66B0-4626-9F3D-3E6807847387}"/>
              </a:ext>
            </a:extLst>
          </p:cNvPr>
          <p:cNvSpPr/>
          <p:nvPr/>
        </p:nvSpPr>
        <p:spPr>
          <a:xfrm>
            <a:off x="1564702" y="3829050"/>
            <a:ext cx="192692" cy="210217"/>
          </a:xfrm>
          <a:prstGeom prst="ellipse">
            <a:avLst/>
          </a:prstGeom>
          <a:solidFill>
            <a:srgbClr val="FF0000"/>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333" b="1" dirty="0">
                <a:latin typeface="Fira Sans Extra Condensed" panose="020B0604020202020204" charset="0"/>
              </a:rPr>
              <a:t>2</a:t>
            </a:r>
          </a:p>
        </p:txBody>
      </p:sp>
      <p:sp>
        <p:nvSpPr>
          <p:cNvPr id="8" name="Oval 7">
            <a:extLst>
              <a:ext uri="{FF2B5EF4-FFF2-40B4-BE49-F238E27FC236}">
                <a16:creationId xmlns:a16="http://schemas.microsoft.com/office/drawing/2014/main" id="{6EAEB4AD-B53A-4FCA-9729-7054000F719B}"/>
              </a:ext>
            </a:extLst>
          </p:cNvPr>
          <p:cNvSpPr/>
          <p:nvPr/>
        </p:nvSpPr>
        <p:spPr>
          <a:xfrm>
            <a:off x="2464782" y="3829050"/>
            <a:ext cx="192692" cy="210217"/>
          </a:xfrm>
          <a:prstGeom prst="ellipse">
            <a:avLst/>
          </a:prstGeom>
          <a:solidFill>
            <a:srgbClr val="FF0000"/>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333" b="1" dirty="0">
                <a:latin typeface="Fira Sans Extra Condensed" panose="020B0604020202020204" charset="0"/>
              </a:rPr>
              <a:t>3</a:t>
            </a:r>
          </a:p>
        </p:txBody>
      </p:sp>
      <p:sp>
        <p:nvSpPr>
          <p:cNvPr id="9" name="Oval 8">
            <a:extLst>
              <a:ext uri="{FF2B5EF4-FFF2-40B4-BE49-F238E27FC236}">
                <a16:creationId xmlns:a16="http://schemas.microsoft.com/office/drawing/2014/main" id="{0E83E1DC-35C1-4E24-9318-28512BC59EDA}"/>
              </a:ext>
            </a:extLst>
          </p:cNvPr>
          <p:cNvSpPr/>
          <p:nvPr/>
        </p:nvSpPr>
        <p:spPr>
          <a:xfrm>
            <a:off x="3350466" y="3827529"/>
            <a:ext cx="192692" cy="210217"/>
          </a:xfrm>
          <a:prstGeom prst="ellipse">
            <a:avLst/>
          </a:prstGeom>
          <a:solidFill>
            <a:srgbClr val="FF0000"/>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333" b="1" dirty="0">
                <a:latin typeface="Fira Sans Extra Condensed" panose="020B0604020202020204" charset="0"/>
              </a:rPr>
              <a:t>4</a:t>
            </a:r>
          </a:p>
        </p:txBody>
      </p:sp>
      <p:sp>
        <p:nvSpPr>
          <p:cNvPr id="10" name="Oval 9">
            <a:extLst>
              <a:ext uri="{FF2B5EF4-FFF2-40B4-BE49-F238E27FC236}">
                <a16:creationId xmlns:a16="http://schemas.microsoft.com/office/drawing/2014/main" id="{DC9B09EE-DBC6-4DC5-BDB2-321B5EC7801B}"/>
              </a:ext>
            </a:extLst>
          </p:cNvPr>
          <p:cNvSpPr/>
          <p:nvPr/>
        </p:nvSpPr>
        <p:spPr>
          <a:xfrm>
            <a:off x="1564702" y="4343400"/>
            <a:ext cx="192692" cy="210217"/>
          </a:xfrm>
          <a:prstGeom prst="ellipse">
            <a:avLst/>
          </a:prstGeom>
          <a:solidFill>
            <a:srgbClr val="FF0000"/>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333" b="1" dirty="0">
                <a:latin typeface="Fira Sans Extra Condensed" panose="020B0604020202020204" charset="0"/>
              </a:rPr>
              <a:t>5</a:t>
            </a:r>
          </a:p>
        </p:txBody>
      </p:sp>
      <p:sp>
        <p:nvSpPr>
          <p:cNvPr id="11" name="Oval 10">
            <a:extLst>
              <a:ext uri="{FF2B5EF4-FFF2-40B4-BE49-F238E27FC236}">
                <a16:creationId xmlns:a16="http://schemas.microsoft.com/office/drawing/2014/main" id="{85172EFB-7102-4A88-8F16-31AF48C9E618}"/>
              </a:ext>
            </a:extLst>
          </p:cNvPr>
          <p:cNvSpPr/>
          <p:nvPr/>
        </p:nvSpPr>
        <p:spPr>
          <a:xfrm>
            <a:off x="2464782" y="4343400"/>
            <a:ext cx="192692" cy="210217"/>
          </a:xfrm>
          <a:prstGeom prst="ellipse">
            <a:avLst/>
          </a:prstGeom>
          <a:solidFill>
            <a:srgbClr val="FF0000"/>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333" b="1" dirty="0">
                <a:latin typeface="Fira Sans Extra Condensed" panose="020B0604020202020204" charset="0"/>
              </a:rPr>
              <a:t>6</a:t>
            </a:r>
          </a:p>
        </p:txBody>
      </p:sp>
      <p:sp>
        <p:nvSpPr>
          <p:cNvPr id="12" name="Oval 11">
            <a:extLst>
              <a:ext uri="{FF2B5EF4-FFF2-40B4-BE49-F238E27FC236}">
                <a16:creationId xmlns:a16="http://schemas.microsoft.com/office/drawing/2014/main" id="{51A2AD9B-6A27-4FB9-B5DC-79D60BDA1EEA}"/>
              </a:ext>
            </a:extLst>
          </p:cNvPr>
          <p:cNvSpPr/>
          <p:nvPr/>
        </p:nvSpPr>
        <p:spPr>
          <a:xfrm>
            <a:off x="3349409" y="4343400"/>
            <a:ext cx="192692" cy="210217"/>
          </a:xfrm>
          <a:prstGeom prst="ellipse">
            <a:avLst/>
          </a:prstGeom>
          <a:solidFill>
            <a:srgbClr val="FF0000"/>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333" b="1" dirty="0">
                <a:latin typeface="Fira Sans Extra Condensed" panose="020B0604020202020204" charset="0"/>
              </a:rPr>
              <a:t>7</a:t>
            </a:r>
          </a:p>
        </p:txBody>
      </p:sp>
      <p:sp>
        <p:nvSpPr>
          <p:cNvPr id="14" name="Oval 13">
            <a:extLst>
              <a:ext uri="{FF2B5EF4-FFF2-40B4-BE49-F238E27FC236}">
                <a16:creationId xmlns:a16="http://schemas.microsoft.com/office/drawing/2014/main" id="{8752FA59-42A2-4F86-A080-BA9104F9FB15}"/>
              </a:ext>
            </a:extLst>
          </p:cNvPr>
          <p:cNvSpPr/>
          <p:nvPr/>
        </p:nvSpPr>
        <p:spPr>
          <a:xfrm>
            <a:off x="1564702" y="4863148"/>
            <a:ext cx="192692" cy="210217"/>
          </a:xfrm>
          <a:prstGeom prst="ellipse">
            <a:avLst/>
          </a:prstGeom>
          <a:solidFill>
            <a:srgbClr val="FF0000"/>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333" b="1" dirty="0">
                <a:latin typeface="Fira Sans Extra Condensed" panose="020B0604020202020204" charset="0"/>
              </a:rPr>
              <a:t>8</a:t>
            </a:r>
          </a:p>
        </p:txBody>
      </p:sp>
      <p:sp>
        <p:nvSpPr>
          <p:cNvPr id="15" name="Oval 14">
            <a:extLst>
              <a:ext uri="{FF2B5EF4-FFF2-40B4-BE49-F238E27FC236}">
                <a16:creationId xmlns:a16="http://schemas.microsoft.com/office/drawing/2014/main" id="{56E1D3D7-2242-41CC-A293-451986300035}"/>
              </a:ext>
            </a:extLst>
          </p:cNvPr>
          <p:cNvSpPr/>
          <p:nvPr/>
        </p:nvSpPr>
        <p:spPr>
          <a:xfrm>
            <a:off x="2464782" y="4857749"/>
            <a:ext cx="192692" cy="210217"/>
          </a:xfrm>
          <a:prstGeom prst="ellipse">
            <a:avLst/>
          </a:prstGeom>
          <a:solidFill>
            <a:srgbClr val="FF0000"/>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333" b="1" dirty="0">
                <a:latin typeface="Fira Sans Extra Condensed" panose="020B0604020202020204" charset="0"/>
              </a:rPr>
              <a:t>9</a:t>
            </a:r>
          </a:p>
        </p:txBody>
      </p:sp>
      <p:sp>
        <p:nvSpPr>
          <p:cNvPr id="16" name="Oval 15">
            <a:extLst>
              <a:ext uri="{FF2B5EF4-FFF2-40B4-BE49-F238E27FC236}">
                <a16:creationId xmlns:a16="http://schemas.microsoft.com/office/drawing/2014/main" id="{A6DF815B-8057-41C5-BEA2-C4A568D6F942}"/>
              </a:ext>
            </a:extLst>
          </p:cNvPr>
          <p:cNvSpPr/>
          <p:nvPr/>
        </p:nvSpPr>
        <p:spPr>
          <a:xfrm>
            <a:off x="3357863" y="4857749"/>
            <a:ext cx="192692" cy="210217"/>
          </a:xfrm>
          <a:prstGeom prst="ellipse">
            <a:avLst/>
          </a:prstGeom>
          <a:solidFill>
            <a:srgbClr val="FF0000"/>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333" b="1" dirty="0">
                <a:latin typeface="Fira Sans Extra Condensed" panose="020B0604020202020204" charset="0"/>
              </a:rPr>
              <a:t>0</a:t>
            </a:r>
          </a:p>
        </p:txBody>
      </p:sp>
      <p:sp>
        <p:nvSpPr>
          <p:cNvPr id="18" name="Rectangle 3">
            <a:extLst>
              <a:ext uri="{FF2B5EF4-FFF2-40B4-BE49-F238E27FC236}">
                <a16:creationId xmlns:a16="http://schemas.microsoft.com/office/drawing/2014/main" id="{6308A703-626E-47C2-9A8E-9C2D4CF85F15}"/>
              </a:ext>
            </a:extLst>
          </p:cNvPr>
          <p:cNvSpPr>
            <a:spLocks noChangeArrowheads="1"/>
          </p:cNvSpPr>
          <p:nvPr/>
        </p:nvSpPr>
        <p:spPr bwMode="auto">
          <a:xfrm>
            <a:off x="3513668" y="78370"/>
            <a:ext cx="2581797" cy="1272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r>
              <a:rPr lang="en-US" altLang="en-US" sz="3733" dirty="0">
                <a:solidFill>
                  <a:schemeClr val="accent1"/>
                </a:solidFill>
                <a:latin typeface="Jameel Noori Nastaleeq" panose="02000503000000000004" pitchFamily="2" charset="-78"/>
                <a:cs typeface="Jameel Noori Nastaleeq" panose="02000503000000000004" pitchFamily="2" charset="-78"/>
              </a:rPr>
              <a:t>"</a:t>
            </a:r>
            <a:r>
              <a:rPr lang="ar-SA" altLang="en-US" sz="3733" dirty="0">
                <a:solidFill>
                  <a:schemeClr val="accent1"/>
                </a:solidFill>
                <a:latin typeface="Jameel Noori Nastaleeq" panose="02000503000000000004" pitchFamily="2" charset="-78"/>
                <a:cs typeface="Jameel Noori Nastaleeq" panose="02000503000000000004" pitchFamily="2" charset="-78"/>
              </a:rPr>
              <a:t>ڈیش بورڈ اسکرین</a:t>
            </a:r>
            <a:r>
              <a:rPr lang="en-US" altLang="en-US" sz="3733" dirty="0">
                <a:solidFill>
                  <a:schemeClr val="accent1"/>
                </a:solidFill>
                <a:latin typeface="Jameel Noori Nastaleeq" panose="02000503000000000004" pitchFamily="2" charset="-78"/>
                <a:cs typeface="Jameel Noori Nastaleeq" panose="02000503000000000004" pitchFamily="2" charset="-78"/>
              </a:rPr>
              <a:t>"</a:t>
            </a:r>
          </a:p>
          <a:p>
            <a:pPr defTabSz="1219170" eaLnBrk="0" fontAlgn="base" hangingPunct="0">
              <a:spcBef>
                <a:spcPct val="0"/>
              </a:spcBef>
              <a:spcAft>
                <a:spcPct val="0"/>
              </a:spcAft>
            </a:pPr>
            <a:endParaRPr lang="en-US" altLang="en-US" sz="3733" dirty="0">
              <a:solidFill>
                <a:schemeClr val="accent1"/>
              </a:solidFill>
              <a:latin typeface="Jameel Noori Nastaleeq" panose="02000503000000000004" pitchFamily="2" charset="-78"/>
              <a:cs typeface="Jameel Noori Nastaleeq" panose="02000503000000000004" pitchFamily="2" charset="-78"/>
            </a:endParaRPr>
          </a:p>
        </p:txBody>
      </p:sp>
      <p:sp>
        <p:nvSpPr>
          <p:cNvPr id="19" name="Rectangle 4">
            <a:extLst>
              <a:ext uri="{FF2B5EF4-FFF2-40B4-BE49-F238E27FC236}">
                <a16:creationId xmlns:a16="http://schemas.microsoft.com/office/drawing/2014/main" id="{EB0E7344-8A5F-4A62-A549-EE3205CF9841}"/>
              </a:ext>
            </a:extLst>
          </p:cNvPr>
          <p:cNvSpPr>
            <a:spLocks noChangeArrowheads="1"/>
          </p:cNvSpPr>
          <p:nvPr/>
        </p:nvSpPr>
        <p:spPr bwMode="auto">
          <a:xfrm>
            <a:off x="1" y="-369332"/>
            <a:ext cx="24628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br>
              <a:rPr lang="en-US" altLang="en-US" sz="1600">
                <a:solidFill>
                  <a:srgbClr val="FFFFFF"/>
                </a:solidFill>
                <a:latin typeface="Söhne"/>
              </a:rPr>
            </a:br>
            <a:endParaRPr lang="en-US" altLang="en-US" sz="2400">
              <a:latin typeface="Arial" panose="020B0604020202020204" pitchFamily="34" charset="0"/>
            </a:endParaRPr>
          </a:p>
        </p:txBody>
      </p:sp>
      <p:sp>
        <p:nvSpPr>
          <p:cNvPr id="20" name="Rectangle 5">
            <a:extLst>
              <a:ext uri="{FF2B5EF4-FFF2-40B4-BE49-F238E27FC236}">
                <a16:creationId xmlns:a16="http://schemas.microsoft.com/office/drawing/2014/main" id="{52E1B9C4-D280-4DDB-BCF4-FF253F68F0A0}"/>
              </a:ext>
            </a:extLst>
          </p:cNvPr>
          <p:cNvSpPr>
            <a:spLocks noChangeArrowheads="1"/>
          </p:cNvSpPr>
          <p:nvPr/>
        </p:nvSpPr>
        <p:spPr bwMode="auto">
          <a:xfrm>
            <a:off x="6887266" y="1701707"/>
            <a:ext cx="1959832" cy="697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r>
              <a:rPr lang="en-US" altLang="en-US" sz="1867" b="1" dirty="0">
                <a:latin typeface="Jameel Noori Nastaleeq" panose="02000503000000000004" pitchFamily="2" charset="-78"/>
                <a:cs typeface="Jameel Noori Nastaleeq" panose="02000503000000000004" pitchFamily="2" charset="-78"/>
              </a:rPr>
              <a:t>"</a:t>
            </a:r>
            <a:r>
              <a:rPr lang="ar-SA" altLang="en-US" sz="1867" b="1" dirty="0">
                <a:latin typeface="Jameel Noori Nastaleeq" panose="02000503000000000004" pitchFamily="2" charset="-78"/>
                <a:cs typeface="Jameel Noori Nastaleeq" panose="02000503000000000004" pitchFamily="2" charset="-78"/>
              </a:rPr>
              <a:t>موجودہ قرض اور ادا کردہ رقم</a:t>
            </a:r>
            <a:r>
              <a:rPr lang="en-US" altLang="en-US" sz="1867" b="1" dirty="0">
                <a:latin typeface="Jameel Noori Nastaleeq" panose="02000503000000000004" pitchFamily="2" charset="-78"/>
                <a:cs typeface="Jameel Noori Nastaleeq" panose="02000503000000000004" pitchFamily="2" charset="-78"/>
              </a:rPr>
              <a:t>"</a:t>
            </a:r>
          </a:p>
          <a:p>
            <a:pPr defTabSz="1219170" eaLnBrk="0" fontAlgn="base" hangingPunct="0">
              <a:spcBef>
                <a:spcPct val="0"/>
              </a:spcBef>
              <a:spcAft>
                <a:spcPct val="0"/>
              </a:spcAft>
            </a:pPr>
            <a:endParaRPr lang="en-US" altLang="en-US" sz="1867" dirty="0">
              <a:latin typeface="Arial" panose="020B0604020202020204" pitchFamily="34" charset="0"/>
            </a:endParaRPr>
          </a:p>
        </p:txBody>
      </p:sp>
      <p:sp>
        <p:nvSpPr>
          <p:cNvPr id="21" name="Rectangle 6">
            <a:extLst>
              <a:ext uri="{FF2B5EF4-FFF2-40B4-BE49-F238E27FC236}">
                <a16:creationId xmlns:a16="http://schemas.microsoft.com/office/drawing/2014/main" id="{26334B0C-1DEC-4D04-857C-6C6BA3364233}"/>
              </a:ext>
            </a:extLst>
          </p:cNvPr>
          <p:cNvSpPr>
            <a:spLocks noChangeArrowheads="1"/>
          </p:cNvSpPr>
          <p:nvPr/>
        </p:nvSpPr>
        <p:spPr bwMode="auto">
          <a:xfrm>
            <a:off x="1" y="-369332"/>
            <a:ext cx="24628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br>
              <a:rPr lang="en-US" altLang="en-US" sz="1600">
                <a:solidFill>
                  <a:srgbClr val="FFFFFF"/>
                </a:solidFill>
                <a:latin typeface="Söhne"/>
              </a:rPr>
            </a:br>
            <a:endParaRPr lang="en-US" altLang="en-US" sz="2400">
              <a:latin typeface="Arial" panose="020B0604020202020204" pitchFamily="34" charset="0"/>
            </a:endParaRPr>
          </a:p>
        </p:txBody>
      </p:sp>
      <p:sp>
        <p:nvSpPr>
          <p:cNvPr id="24" name="Rectangle 9">
            <a:extLst>
              <a:ext uri="{FF2B5EF4-FFF2-40B4-BE49-F238E27FC236}">
                <a16:creationId xmlns:a16="http://schemas.microsoft.com/office/drawing/2014/main" id="{B92EA783-E732-4B65-8D4A-47C265449295}"/>
              </a:ext>
            </a:extLst>
          </p:cNvPr>
          <p:cNvSpPr>
            <a:spLocks noChangeArrowheads="1"/>
          </p:cNvSpPr>
          <p:nvPr/>
        </p:nvSpPr>
        <p:spPr bwMode="auto">
          <a:xfrm>
            <a:off x="5592040" y="2057508"/>
            <a:ext cx="3253455" cy="697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r>
              <a:rPr lang="ar-SA" altLang="en-US" sz="1867" b="1" dirty="0">
                <a:latin typeface="Jameel Noori Nastaleeq" panose="02000503000000000004" pitchFamily="2" charset="-78"/>
                <a:cs typeface="Jameel Noori Nastaleeq" panose="02000503000000000004" pitchFamily="2" charset="-78"/>
              </a:rPr>
              <a:t>آپ اپنے قرضوں کو دیکھ سکتے ہیں کہ کتنے قرض باقی ہیں۔</a:t>
            </a:r>
            <a:endParaRPr lang="en-US" altLang="en-US" sz="1867" b="1" dirty="0">
              <a:latin typeface="Jameel Noori Nastaleeq" panose="02000503000000000004" pitchFamily="2" charset="-78"/>
              <a:cs typeface="Jameel Noori Nastaleeq" panose="02000503000000000004" pitchFamily="2" charset="-78"/>
            </a:endParaRPr>
          </a:p>
          <a:p>
            <a:pPr defTabSz="1219170" eaLnBrk="0" fontAlgn="base" hangingPunct="0">
              <a:spcBef>
                <a:spcPct val="0"/>
              </a:spcBef>
              <a:spcAft>
                <a:spcPct val="0"/>
              </a:spcAft>
            </a:pPr>
            <a:endParaRPr lang="en-US" altLang="en-US" sz="1867" dirty="0">
              <a:solidFill>
                <a:schemeClr val="bg1"/>
              </a:solidFill>
              <a:latin typeface="Jameel Noori Nastaleeq" panose="02000503000000000004" pitchFamily="2" charset="-78"/>
              <a:cs typeface="Jameel Noori Nastaleeq" panose="02000503000000000004" pitchFamily="2" charset="-78"/>
            </a:endParaRPr>
          </a:p>
        </p:txBody>
      </p:sp>
      <p:sp>
        <p:nvSpPr>
          <p:cNvPr id="25" name="Rectangle 10">
            <a:extLst>
              <a:ext uri="{FF2B5EF4-FFF2-40B4-BE49-F238E27FC236}">
                <a16:creationId xmlns:a16="http://schemas.microsoft.com/office/drawing/2014/main" id="{84BBB6A4-556B-4C9B-BDD1-45E089EEE8C8}"/>
              </a:ext>
            </a:extLst>
          </p:cNvPr>
          <p:cNvSpPr>
            <a:spLocks noChangeArrowheads="1"/>
          </p:cNvSpPr>
          <p:nvPr/>
        </p:nvSpPr>
        <p:spPr bwMode="auto">
          <a:xfrm>
            <a:off x="1" y="-369332"/>
            <a:ext cx="24628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br>
              <a:rPr lang="en-US" altLang="en-US" sz="1600">
                <a:solidFill>
                  <a:srgbClr val="FFFFFF"/>
                </a:solidFill>
                <a:latin typeface="Söhne"/>
              </a:rPr>
            </a:br>
            <a:endParaRPr lang="en-US" altLang="en-US" sz="2400">
              <a:latin typeface="Arial" panose="020B0604020202020204" pitchFamily="34" charset="0"/>
            </a:endParaRPr>
          </a:p>
        </p:txBody>
      </p:sp>
      <p:sp>
        <p:nvSpPr>
          <p:cNvPr id="26" name="Rectangle 11">
            <a:extLst>
              <a:ext uri="{FF2B5EF4-FFF2-40B4-BE49-F238E27FC236}">
                <a16:creationId xmlns:a16="http://schemas.microsoft.com/office/drawing/2014/main" id="{E552FFC7-C645-4796-8AAB-30F189B5F64A}"/>
              </a:ext>
            </a:extLst>
          </p:cNvPr>
          <p:cNvSpPr>
            <a:spLocks noChangeArrowheads="1"/>
          </p:cNvSpPr>
          <p:nvPr/>
        </p:nvSpPr>
        <p:spPr bwMode="auto">
          <a:xfrm>
            <a:off x="6547430" y="2487681"/>
            <a:ext cx="2296463" cy="697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r>
              <a:rPr lang="ar-SA" altLang="en-US" sz="1867" b="1" dirty="0">
                <a:latin typeface="Jameel Noori Nastaleeq" panose="02000503000000000004" pitchFamily="2" charset="-78"/>
                <a:cs typeface="Jameel Noori Nastaleeq" panose="02000503000000000004" pitchFamily="2" charset="-78"/>
              </a:rPr>
              <a:t>موجودہ اقساط کی تفصیلات چیک کریں۔</a:t>
            </a:r>
            <a:endParaRPr lang="en-US" altLang="en-US" sz="1867" b="1" dirty="0">
              <a:latin typeface="Jameel Noori Nastaleeq" panose="02000503000000000004" pitchFamily="2" charset="-78"/>
              <a:cs typeface="Jameel Noori Nastaleeq" panose="02000503000000000004" pitchFamily="2" charset="-78"/>
            </a:endParaRPr>
          </a:p>
          <a:p>
            <a:pPr defTabSz="1219170" eaLnBrk="0" fontAlgn="base" hangingPunct="0">
              <a:spcBef>
                <a:spcPct val="0"/>
              </a:spcBef>
              <a:spcAft>
                <a:spcPct val="0"/>
              </a:spcAft>
            </a:pPr>
            <a:endParaRPr lang="en-US" altLang="en-US" sz="1867" b="1" dirty="0">
              <a:solidFill>
                <a:schemeClr val="bg1"/>
              </a:solidFill>
              <a:latin typeface="Jameel Noori Nastaleeq" panose="02000503000000000004" pitchFamily="2" charset="-78"/>
              <a:cs typeface="Jameel Noori Nastaleeq" panose="02000503000000000004" pitchFamily="2" charset="-78"/>
            </a:endParaRPr>
          </a:p>
        </p:txBody>
      </p:sp>
      <p:sp>
        <p:nvSpPr>
          <p:cNvPr id="27" name="Rectangle 12">
            <a:extLst>
              <a:ext uri="{FF2B5EF4-FFF2-40B4-BE49-F238E27FC236}">
                <a16:creationId xmlns:a16="http://schemas.microsoft.com/office/drawing/2014/main" id="{772E890C-C7C8-4F26-BD25-4F250BFC40C0}"/>
              </a:ext>
            </a:extLst>
          </p:cNvPr>
          <p:cNvSpPr>
            <a:spLocks noChangeArrowheads="1"/>
          </p:cNvSpPr>
          <p:nvPr/>
        </p:nvSpPr>
        <p:spPr bwMode="auto">
          <a:xfrm>
            <a:off x="1" y="-369332"/>
            <a:ext cx="24628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br>
              <a:rPr lang="en-US" altLang="en-US" sz="1600">
                <a:solidFill>
                  <a:srgbClr val="FFFFFF"/>
                </a:solidFill>
                <a:latin typeface="Söhne"/>
              </a:rPr>
            </a:br>
            <a:endParaRPr lang="en-US" altLang="en-US" sz="2400">
              <a:latin typeface="Arial" panose="020B0604020202020204" pitchFamily="34" charset="0"/>
            </a:endParaRPr>
          </a:p>
        </p:txBody>
      </p:sp>
      <p:sp>
        <p:nvSpPr>
          <p:cNvPr id="28" name="Rectangle 13">
            <a:extLst>
              <a:ext uri="{FF2B5EF4-FFF2-40B4-BE49-F238E27FC236}">
                <a16:creationId xmlns:a16="http://schemas.microsoft.com/office/drawing/2014/main" id="{95198F46-C4FC-4246-BF27-BB2B784168E1}"/>
              </a:ext>
            </a:extLst>
          </p:cNvPr>
          <p:cNvSpPr>
            <a:spLocks noChangeArrowheads="1"/>
          </p:cNvSpPr>
          <p:nvPr/>
        </p:nvSpPr>
        <p:spPr bwMode="auto">
          <a:xfrm>
            <a:off x="6190492" y="2894483"/>
            <a:ext cx="2631490" cy="697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r>
              <a:rPr lang="en-US" altLang="en-US" sz="1867" b="1" dirty="0">
                <a:latin typeface="Jameel Noori Nastaleeq" panose="02000503000000000004" pitchFamily="2" charset="-78"/>
                <a:cs typeface="Jameel Noori Nastaleeq" panose="02000503000000000004" pitchFamily="2" charset="-78"/>
              </a:rPr>
              <a:t>"</a:t>
            </a:r>
            <a:r>
              <a:rPr lang="ar-SA" altLang="en-US" sz="1867" b="1" dirty="0">
                <a:latin typeface="Jameel Noori Nastaleeq" panose="02000503000000000004" pitchFamily="2" charset="-78"/>
                <a:cs typeface="Jameel Noori Nastaleeq" panose="02000503000000000004" pitchFamily="2" charset="-78"/>
              </a:rPr>
              <a:t>جلد آ رہا ہے، ابھی تک لاگو نہیں کیا گیا ہے</a:t>
            </a:r>
            <a:r>
              <a:rPr lang="en-US" altLang="en-US" sz="1867" b="1" dirty="0">
                <a:latin typeface="Jameel Noori Nastaleeq" panose="02000503000000000004" pitchFamily="2" charset="-78"/>
                <a:cs typeface="Jameel Noori Nastaleeq" panose="02000503000000000004" pitchFamily="2" charset="-78"/>
              </a:rPr>
              <a:t>"</a:t>
            </a:r>
          </a:p>
          <a:p>
            <a:pPr defTabSz="1219170" eaLnBrk="0" fontAlgn="base" hangingPunct="0">
              <a:spcBef>
                <a:spcPct val="0"/>
              </a:spcBef>
              <a:spcAft>
                <a:spcPct val="0"/>
              </a:spcAft>
            </a:pPr>
            <a:endParaRPr lang="en-US" altLang="en-US" sz="1867" dirty="0">
              <a:latin typeface="Arial" panose="020B0604020202020204" pitchFamily="34" charset="0"/>
            </a:endParaRPr>
          </a:p>
        </p:txBody>
      </p:sp>
      <p:sp>
        <p:nvSpPr>
          <p:cNvPr id="29" name="Rectangle 14">
            <a:extLst>
              <a:ext uri="{FF2B5EF4-FFF2-40B4-BE49-F238E27FC236}">
                <a16:creationId xmlns:a16="http://schemas.microsoft.com/office/drawing/2014/main" id="{4E2BEE90-6728-4407-96FD-2167519A53CD}"/>
              </a:ext>
            </a:extLst>
          </p:cNvPr>
          <p:cNvSpPr>
            <a:spLocks noChangeArrowheads="1"/>
          </p:cNvSpPr>
          <p:nvPr/>
        </p:nvSpPr>
        <p:spPr bwMode="auto">
          <a:xfrm>
            <a:off x="1" y="-369332"/>
            <a:ext cx="24628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br>
              <a:rPr lang="en-US" altLang="en-US" sz="1600">
                <a:solidFill>
                  <a:srgbClr val="FFFFFF"/>
                </a:solidFill>
                <a:latin typeface="Söhne"/>
              </a:rPr>
            </a:br>
            <a:endParaRPr lang="en-US" altLang="en-US" sz="2400">
              <a:latin typeface="Arial" panose="020B0604020202020204" pitchFamily="34" charset="0"/>
            </a:endParaRPr>
          </a:p>
        </p:txBody>
      </p:sp>
      <p:sp>
        <p:nvSpPr>
          <p:cNvPr id="30" name="Rectangle 15">
            <a:extLst>
              <a:ext uri="{FF2B5EF4-FFF2-40B4-BE49-F238E27FC236}">
                <a16:creationId xmlns:a16="http://schemas.microsoft.com/office/drawing/2014/main" id="{4AFCC704-7404-4DE5-8AF9-BF8991C2C11C}"/>
              </a:ext>
            </a:extLst>
          </p:cNvPr>
          <p:cNvSpPr>
            <a:spLocks noChangeArrowheads="1"/>
          </p:cNvSpPr>
          <p:nvPr/>
        </p:nvSpPr>
        <p:spPr bwMode="auto">
          <a:xfrm>
            <a:off x="5365481" y="3277825"/>
            <a:ext cx="3481081" cy="697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r>
              <a:rPr lang="ar-SA" altLang="en-US" sz="1867" b="1" dirty="0">
                <a:latin typeface="Jameel Noori Nastaleeq" panose="02000503000000000004" pitchFamily="2" charset="-78"/>
                <a:cs typeface="Jameel Noori Nastaleeq" panose="02000503000000000004" pitchFamily="2" charset="-78"/>
              </a:rPr>
              <a:t>آپ اپنے قرض کی ادائیگی کی تاریخ کی جانچ پڑتال کرسکتے ہیں۔</a:t>
            </a:r>
            <a:endParaRPr lang="en-US" altLang="en-US" sz="1867" b="1" dirty="0">
              <a:latin typeface="Jameel Noori Nastaleeq" panose="02000503000000000004" pitchFamily="2" charset="-78"/>
              <a:cs typeface="Jameel Noori Nastaleeq" panose="02000503000000000004" pitchFamily="2" charset="-78"/>
            </a:endParaRPr>
          </a:p>
          <a:p>
            <a:pPr defTabSz="1219170" eaLnBrk="0" fontAlgn="base" hangingPunct="0">
              <a:spcBef>
                <a:spcPct val="0"/>
              </a:spcBef>
              <a:spcAft>
                <a:spcPct val="0"/>
              </a:spcAft>
            </a:pPr>
            <a:endParaRPr lang="en-US" altLang="en-US" sz="1867" b="1" dirty="0">
              <a:solidFill>
                <a:schemeClr val="bg1"/>
              </a:solidFill>
              <a:latin typeface="Jameel Noori Nastaleeq" panose="02000503000000000004" pitchFamily="2" charset="-78"/>
              <a:cs typeface="Jameel Noori Nastaleeq" panose="02000503000000000004" pitchFamily="2" charset="-78"/>
            </a:endParaRPr>
          </a:p>
        </p:txBody>
      </p:sp>
      <p:sp>
        <p:nvSpPr>
          <p:cNvPr id="31" name="Rectangle 16">
            <a:extLst>
              <a:ext uri="{FF2B5EF4-FFF2-40B4-BE49-F238E27FC236}">
                <a16:creationId xmlns:a16="http://schemas.microsoft.com/office/drawing/2014/main" id="{EF4A4564-CD70-4054-AF22-22744B8966D2}"/>
              </a:ext>
            </a:extLst>
          </p:cNvPr>
          <p:cNvSpPr>
            <a:spLocks noChangeArrowheads="1"/>
          </p:cNvSpPr>
          <p:nvPr/>
        </p:nvSpPr>
        <p:spPr bwMode="auto">
          <a:xfrm>
            <a:off x="1" y="-369332"/>
            <a:ext cx="24628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br>
              <a:rPr lang="en-US" altLang="en-US" sz="1600">
                <a:solidFill>
                  <a:srgbClr val="FFFFFF"/>
                </a:solidFill>
                <a:latin typeface="Söhne"/>
              </a:rPr>
            </a:br>
            <a:endParaRPr lang="en-US" altLang="en-US" sz="2400">
              <a:latin typeface="Arial" panose="020B0604020202020204" pitchFamily="34" charset="0"/>
            </a:endParaRPr>
          </a:p>
        </p:txBody>
      </p:sp>
      <p:sp>
        <p:nvSpPr>
          <p:cNvPr id="32" name="Rectangle 17">
            <a:extLst>
              <a:ext uri="{FF2B5EF4-FFF2-40B4-BE49-F238E27FC236}">
                <a16:creationId xmlns:a16="http://schemas.microsoft.com/office/drawing/2014/main" id="{37D12391-BAEE-4B1B-8158-6720A0E3ABA3}"/>
              </a:ext>
            </a:extLst>
          </p:cNvPr>
          <p:cNvSpPr>
            <a:spLocks noChangeArrowheads="1"/>
          </p:cNvSpPr>
          <p:nvPr/>
        </p:nvSpPr>
        <p:spPr bwMode="auto">
          <a:xfrm>
            <a:off x="6473858" y="3718608"/>
            <a:ext cx="2386231" cy="697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r>
              <a:rPr lang="ar-SA" altLang="en-US" sz="1867" b="1" dirty="0">
                <a:latin typeface="Jameel Noori Nastaleeq" panose="02000503000000000004" pitchFamily="2" charset="-78"/>
                <a:cs typeface="Jameel Noori Nastaleeq" panose="02000503000000000004" pitchFamily="2" charset="-78"/>
              </a:rPr>
              <a:t>تمام مصنوعات کی تفصیلات چیک کریں۔</a:t>
            </a:r>
            <a:endParaRPr lang="en-US" altLang="en-US" sz="1867" b="1" dirty="0">
              <a:latin typeface="Jameel Noori Nastaleeq" panose="02000503000000000004" pitchFamily="2" charset="-78"/>
              <a:cs typeface="Jameel Noori Nastaleeq" panose="02000503000000000004" pitchFamily="2" charset="-78"/>
            </a:endParaRPr>
          </a:p>
          <a:p>
            <a:pPr defTabSz="1219170" eaLnBrk="0" fontAlgn="base" hangingPunct="0">
              <a:spcBef>
                <a:spcPct val="0"/>
              </a:spcBef>
              <a:spcAft>
                <a:spcPct val="0"/>
              </a:spcAft>
            </a:pPr>
            <a:endParaRPr lang="en-US" altLang="en-US" sz="1867" dirty="0">
              <a:latin typeface="Arial" panose="020B0604020202020204" pitchFamily="34" charset="0"/>
            </a:endParaRPr>
          </a:p>
        </p:txBody>
      </p:sp>
      <p:sp>
        <p:nvSpPr>
          <p:cNvPr id="33" name="Rectangle 18">
            <a:extLst>
              <a:ext uri="{FF2B5EF4-FFF2-40B4-BE49-F238E27FC236}">
                <a16:creationId xmlns:a16="http://schemas.microsoft.com/office/drawing/2014/main" id="{94DAA43A-23BC-46C2-B719-88C4892503F6}"/>
              </a:ext>
            </a:extLst>
          </p:cNvPr>
          <p:cNvSpPr>
            <a:spLocks noChangeArrowheads="1"/>
          </p:cNvSpPr>
          <p:nvPr/>
        </p:nvSpPr>
        <p:spPr bwMode="auto">
          <a:xfrm>
            <a:off x="203201" y="-166132"/>
            <a:ext cx="24628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br>
              <a:rPr lang="en-US" altLang="en-US" sz="1600">
                <a:solidFill>
                  <a:srgbClr val="FFFFFF"/>
                </a:solidFill>
                <a:latin typeface="Söhne"/>
              </a:rPr>
            </a:br>
            <a:endParaRPr lang="en-US" altLang="en-US" sz="2400">
              <a:latin typeface="Arial" panose="020B0604020202020204" pitchFamily="34" charset="0"/>
            </a:endParaRPr>
          </a:p>
        </p:txBody>
      </p:sp>
      <p:sp>
        <p:nvSpPr>
          <p:cNvPr id="34" name="Rectangle 19">
            <a:extLst>
              <a:ext uri="{FF2B5EF4-FFF2-40B4-BE49-F238E27FC236}">
                <a16:creationId xmlns:a16="http://schemas.microsoft.com/office/drawing/2014/main" id="{E8FA0D93-92AF-4234-BD09-57A58D3E569B}"/>
              </a:ext>
            </a:extLst>
          </p:cNvPr>
          <p:cNvSpPr>
            <a:spLocks noChangeArrowheads="1"/>
          </p:cNvSpPr>
          <p:nvPr/>
        </p:nvSpPr>
        <p:spPr bwMode="auto">
          <a:xfrm>
            <a:off x="5726693" y="4114800"/>
            <a:ext cx="3123612" cy="697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r>
              <a:rPr lang="ar-SA" altLang="en-US" sz="1867" b="1" dirty="0">
                <a:latin typeface="Jameel Noori Nastaleeq" panose="02000503000000000004" pitchFamily="2" charset="-78"/>
                <a:cs typeface="Jameel Noori Nastaleeq" panose="02000503000000000004" pitchFamily="2" charset="-78"/>
              </a:rPr>
              <a:t>آپ اپنی قرض کی رقم کا حساب آسانی سے کر سکتے ہیں۔</a:t>
            </a:r>
            <a:endParaRPr lang="en-US" altLang="en-US" sz="1867" b="1" dirty="0">
              <a:latin typeface="Jameel Noori Nastaleeq" panose="02000503000000000004" pitchFamily="2" charset="-78"/>
              <a:cs typeface="Jameel Noori Nastaleeq" panose="02000503000000000004" pitchFamily="2" charset="-78"/>
            </a:endParaRPr>
          </a:p>
          <a:p>
            <a:pPr defTabSz="1219170" eaLnBrk="0" fontAlgn="base" hangingPunct="0">
              <a:spcBef>
                <a:spcPct val="0"/>
              </a:spcBef>
              <a:spcAft>
                <a:spcPct val="0"/>
              </a:spcAft>
            </a:pPr>
            <a:endParaRPr lang="en-US" altLang="en-US" sz="1867" b="1" dirty="0">
              <a:solidFill>
                <a:schemeClr val="bg1"/>
              </a:solidFill>
              <a:latin typeface="Jameel Noori Nastaleeq" panose="02000503000000000004" pitchFamily="2" charset="-78"/>
              <a:cs typeface="Jameel Noori Nastaleeq" panose="02000503000000000004" pitchFamily="2" charset="-78"/>
            </a:endParaRPr>
          </a:p>
        </p:txBody>
      </p:sp>
      <p:sp>
        <p:nvSpPr>
          <p:cNvPr id="35" name="Rectangle 20">
            <a:extLst>
              <a:ext uri="{FF2B5EF4-FFF2-40B4-BE49-F238E27FC236}">
                <a16:creationId xmlns:a16="http://schemas.microsoft.com/office/drawing/2014/main" id="{5065EE12-9FA8-4698-8AAE-30E344ED35A6}"/>
              </a:ext>
            </a:extLst>
          </p:cNvPr>
          <p:cNvSpPr>
            <a:spLocks noChangeArrowheads="1"/>
          </p:cNvSpPr>
          <p:nvPr/>
        </p:nvSpPr>
        <p:spPr bwMode="auto">
          <a:xfrm>
            <a:off x="1" y="-369332"/>
            <a:ext cx="24628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br>
              <a:rPr lang="en-US" altLang="en-US" sz="1600">
                <a:solidFill>
                  <a:srgbClr val="FFFFFF"/>
                </a:solidFill>
                <a:latin typeface="Söhne"/>
              </a:rPr>
            </a:br>
            <a:endParaRPr lang="en-US" altLang="en-US" sz="2400">
              <a:latin typeface="Arial" panose="020B0604020202020204" pitchFamily="34" charset="0"/>
            </a:endParaRPr>
          </a:p>
        </p:txBody>
      </p:sp>
      <p:sp>
        <p:nvSpPr>
          <p:cNvPr id="36" name="Rectangle 21">
            <a:extLst>
              <a:ext uri="{FF2B5EF4-FFF2-40B4-BE49-F238E27FC236}">
                <a16:creationId xmlns:a16="http://schemas.microsoft.com/office/drawing/2014/main" id="{CE3999BE-DD6D-4AB1-9573-752FEB20EC95}"/>
              </a:ext>
            </a:extLst>
          </p:cNvPr>
          <p:cNvSpPr>
            <a:spLocks noChangeArrowheads="1"/>
          </p:cNvSpPr>
          <p:nvPr/>
        </p:nvSpPr>
        <p:spPr bwMode="auto">
          <a:xfrm>
            <a:off x="3839311" y="4548741"/>
            <a:ext cx="5088894" cy="697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r>
              <a:rPr lang="ar-SA" altLang="en-US" sz="1867" b="1" dirty="0">
                <a:latin typeface="Jameel Noori Nastaleeq" panose="02000503000000000004" pitchFamily="2" charset="-78"/>
                <a:cs typeface="Jameel Noori Nastaleeq" panose="02000503000000000004" pitchFamily="2" charset="-78"/>
              </a:rPr>
              <a:t>اگر آپ کسی مسئلہ یا پریشانی کا سامنا کر رہے ہیں تو آپ ہمیں مدد کے لئے استعمال کرسکتے ہیں۔</a:t>
            </a:r>
            <a:endParaRPr lang="en-US" altLang="en-US" sz="1867" b="1" dirty="0">
              <a:latin typeface="Jameel Noori Nastaleeq" panose="02000503000000000004" pitchFamily="2" charset="-78"/>
              <a:cs typeface="Jameel Noori Nastaleeq" panose="02000503000000000004" pitchFamily="2" charset="-78"/>
            </a:endParaRPr>
          </a:p>
          <a:p>
            <a:pPr defTabSz="1219170" eaLnBrk="0" fontAlgn="base" hangingPunct="0">
              <a:spcBef>
                <a:spcPct val="0"/>
              </a:spcBef>
              <a:spcAft>
                <a:spcPct val="0"/>
              </a:spcAft>
            </a:pPr>
            <a:endParaRPr lang="en-US" altLang="en-US" sz="1867" b="1" dirty="0">
              <a:solidFill>
                <a:schemeClr val="bg1"/>
              </a:solidFill>
              <a:latin typeface="Jameel Noori Nastaleeq" panose="02000503000000000004" pitchFamily="2" charset="-78"/>
              <a:cs typeface="Jameel Noori Nastaleeq" panose="02000503000000000004" pitchFamily="2" charset="-78"/>
            </a:endParaRPr>
          </a:p>
        </p:txBody>
      </p:sp>
      <p:sp>
        <p:nvSpPr>
          <p:cNvPr id="37" name="Rectangle 22">
            <a:extLst>
              <a:ext uri="{FF2B5EF4-FFF2-40B4-BE49-F238E27FC236}">
                <a16:creationId xmlns:a16="http://schemas.microsoft.com/office/drawing/2014/main" id="{7F5686C7-84E1-44DF-A3B1-7CD206F71746}"/>
              </a:ext>
            </a:extLst>
          </p:cNvPr>
          <p:cNvSpPr>
            <a:spLocks noChangeArrowheads="1"/>
          </p:cNvSpPr>
          <p:nvPr/>
        </p:nvSpPr>
        <p:spPr bwMode="auto">
          <a:xfrm>
            <a:off x="1" y="-369332"/>
            <a:ext cx="24628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br>
              <a:rPr lang="en-US" altLang="en-US" sz="1600">
                <a:solidFill>
                  <a:srgbClr val="FFFFFF"/>
                </a:solidFill>
                <a:latin typeface="Söhne"/>
              </a:rPr>
            </a:br>
            <a:endParaRPr lang="en-US" altLang="en-US" sz="2400">
              <a:latin typeface="Arial" panose="020B0604020202020204" pitchFamily="34" charset="0"/>
            </a:endParaRPr>
          </a:p>
        </p:txBody>
      </p:sp>
      <p:sp>
        <p:nvSpPr>
          <p:cNvPr id="38" name="Rectangle 23">
            <a:extLst>
              <a:ext uri="{FF2B5EF4-FFF2-40B4-BE49-F238E27FC236}">
                <a16:creationId xmlns:a16="http://schemas.microsoft.com/office/drawing/2014/main" id="{9BB20B52-0095-4E61-BB64-5E3F0C367EB1}"/>
              </a:ext>
            </a:extLst>
          </p:cNvPr>
          <p:cNvSpPr>
            <a:spLocks noChangeArrowheads="1"/>
          </p:cNvSpPr>
          <p:nvPr/>
        </p:nvSpPr>
        <p:spPr bwMode="auto">
          <a:xfrm>
            <a:off x="5726693" y="4967129"/>
            <a:ext cx="3150863" cy="697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r>
              <a:rPr lang="ar-SA" altLang="en-US" sz="1867" b="1" dirty="0">
                <a:latin typeface="Jameel Noori Nastaleeq" panose="02000503000000000004" pitchFamily="2" charset="-78"/>
                <a:cs typeface="Jameel Noori Nastaleeq" panose="02000503000000000004" pitchFamily="2" charset="-78"/>
              </a:rPr>
              <a:t>آپ اپنے دوستوں کو آسانی سے دعوت دے سکتے ہیں۔</a:t>
            </a:r>
            <a:endParaRPr lang="en-US" altLang="en-US" sz="1867" b="1" dirty="0">
              <a:latin typeface="Jameel Noori Nastaleeq" panose="02000503000000000004" pitchFamily="2" charset="-78"/>
              <a:cs typeface="Jameel Noori Nastaleeq" panose="02000503000000000004" pitchFamily="2" charset="-78"/>
            </a:endParaRPr>
          </a:p>
          <a:p>
            <a:pPr defTabSz="1219170" eaLnBrk="0" fontAlgn="base" hangingPunct="0">
              <a:spcBef>
                <a:spcPct val="0"/>
              </a:spcBef>
              <a:spcAft>
                <a:spcPct val="0"/>
              </a:spcAft>
            </a:pPr>
            <a:endParaRPr lang="en-US" altLang="en-US" sz="1867" b="1" dirty="0">
              <a:solidFill>
                <a:schemeClr val="bg1"/>
              </a:solidFill>
              <a:latin typeface="Jameel Noori Nastaleeq" panose="02000503000000000004" pitchFamily="2" charset="-78"/>
              <a:cs typeface="Jameel Noori Nastaleeq" panose="02000503000000000004" pitchFamily="2" charset="-78"/>
            </a:endParaRPr>
          </a:p>
        </p:txBody>
      </p:sp>
      <p:sp>
        <p:nvSpPr>
          <p:cNvPr id="39" name="Rectangle 24">
            <a:extLst>
              <a:ext uri="{FF2B5EF4-FFF2-40B4-BE49-F238E27FC236}">
                <a16:creationId xmlns:a16="http://schemas.microsoft.com/office/drawing/2014/main" id="{A757D891-4B47-49B1-8089-C554470B811E}"/>
              </a:ext>
            </a:extLst>
          </p:cNvPr>
          <p:cNvSpPr>
            <a:spLocks noChangeArrowheads="1"/>
          </p:cNvSpPr>
          <p:nvPr/>
        </p:nvSpPr>
        <p:spPr bwMode="auto">
          <a:xfrm>
            <a:off x="1" y="-369332"/>
            <a:ext cx="24628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br>
              <a:rPr lang="en-US" altLang="en-US" sz="1600">
                <a:solidFill>
                  <a:srgbClr val="FFFFFF"/>
                </a:solidFill>
                <a:latin typeface="Söhne"/>
              </a:rPr>
            </a:br>
            <a:endParaRPr lang="en-US" altLang="en-US" sz="2400">
              <a:latin typeface="Arial" panose="020B0604020202020204" pitchFamily="34" charset="0"/>
            </a:endParaRPr>
          </a:p>
        </p:txBody>
      </p:sp>
      <p:sp>
        <p:nvSpPr>
          <p:cNvPr id="40" name="Oval 39">
            <a:extLst>
              <a:ext uri="{FF2B5EF4-FFF2-40B4-BE49-F238E27FC236}">
                <a16:creationId xmlns:a16="http://schemas.microsoft.com/office/drawing/2014/main" id="{B0B9E13F-08E6-41D4-9391-C06CE5DBD234}"/>
              </a:ext>
            </a:extLst>
          </p:cNvPr>
          <p:cNvSpPr/>
          <p:nvPr/>
        </p:nvSpPr>
        <p:spPr>
          <a:xfrm>
            <a:off x="9013151" y="1701770"/>
            <a:ext cx="192692" cy="210217"/>
          </a:xfrm>
          <a:prstGeom prst="ellipse">
            <a:avLst/>
          </a:prstGeom>
          <a:solidFill>
            <a:srgbClr val="FF0000"/>
          </a:solidFill>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333" b="1" dirty="0">
                <a:latin typeface="Fira Sans Extra Condensed" panose="020B0604020202020204" charset="0"/>
              </a:rPr>
              <a:t>1</a:t>
            </a:r>
          </a:p>
        </p:txBody>
      </p:sp>
      <p:sp>
        <p:nvSpPr>
          <p:cNvPr id="41" name="Oval 40">
            <a:extLst>
              <a:ext uri="{FF2B5EF4-FFF2-40B4-BE49-F238E27FC236}">
                <a16:creationId xmlns:a16="http://schemas.microsoft.com/office/drawing/2014/main" id="{6B6C90FF-1718-4973-A917-80526C1A25E5}"/>
              </a:ext>
            </a:extLst>
          </p:cNvPr>
          <p:cNvSpPr/>
          <p:nvPr/>
        </p:nvSpPr>
        <p:spPr>
          <a:xfrm>
            <a:off x="9014535" y="2171710"/>
            <a:ext cx="192692" cy="210217"/>
          </a:xfrm>
          <a:prstGeom prst="ellipse">
            <a:avLst/>
          </a:prstGeom>
          <a:solidFill>
            <a:srgbClr val="FF0000"/>
          </a:solidFill>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333" b="1" dirty="0">
                <a:latin typeface="Fira Sans Extra Condensed" panose="020B0604020202020204" charset="0"/>
              </a:rPr>
              <a:t>2</a:t>
            </a:r>
          </a:p>
        </p:txBody>
      </p:sp>
      <p:sp>
        <p:nvSpPr>
          <p:cNvPr id="42" name="Oval 41">
            <a:extLst>
              <a:ext uri="{FF2B5EF4-FFF2-40B4-BE49-F238E27FC236}">
                <a16:creationId xmlns:a16="http://schemas.microsoft.com/office/drawing/2014/main" id="{52AF588F-BE9C-41D1-BC1B-B4964F9A9F53}"/>
              </a:ext>
            </a:extLst>
          </p:cNvPr>
          <p:cNvSpPr/>
          <p:nvPr/>
        </p:nvSpPr>
        <p:spPr>
          <a:xfrm>
            <a:off x="9014535" y="2547521"/>
            <a:ext cx="192692" cy="210217"/>
          </a:xfrm>
          <a:prstGeom prst="ellipse">
            <a:avLst/>
          </a:prstGeom>
          <a:solidFill>
            <a:srgbClr val="FF0000"/>
          </a:solidFill>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333" b="1" dirty="0">
                <a:latin typeface="Fira Sans Extra Condensed" panose="020B0604020202020204" charset="0"/>
              </a:rPr>
              <a:t>3</a:t>
            </a:r>
          </a:p>
        </p:txBody>
      </p:sp>
      <p:sp>
        <p:nvSpPr>
          <p:cNvPr id="43" name="Oval 42">
            <a:extLst>
              <a:ext uri="{FF2B5EF4-FFF2-40B4-BE49-F238E27FC236}">
                <a16:creationId xmlns:a16="http://schemas.microsoft.com/office/drawing/2014/main" id="{9E8C2F43-6662-457E-BF0F-21449FCF2D16}"/>
              </a:ext>
            </a:extLst>
          </p:cNvPr>
          <p:cNvSpPr/>
          <p:nvPr/>
        </p:nvSpPr>
        <p:spPr>
          <a:xfrm>
            <a:off x="9019215" y="2975154"/>
            <a:ext cx="192692" cy="210217"/>
          </a:xfrm>
          <a:prstGeom prst="ellipse">
            <a:avLst/>
          </a:prstGeom>
          <a:solidFill>
            <a:srgbClr val="FF0000"/>
          </a:solidFill>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333" b="1" dirty="0">
                <a:latin typeface="Fira Sans Extra Condensed" panose="020B0604020202020204" charset="0"/>
              </a:rPr>
              <a:t>4</a:t>
            </a:r>
          </a:p>
        </p:txBody>
      </p:sp>
      <p:sp>
        <p:nvSpPr>
          <p:cNvPr id="44" name="Oval 43">
            <a:extLst>
              <a:ext uri="{FF2B5EF4-FFF2-40B4-BE49-F238E27FC236}">
                <a16:creationId xmlns:a16="http://schemas.microsoft.com/office/drawing/2014/main" id="{4978DE03-170A-4A31-8FD5-6C4FDCBE5AC1}"/>
              </a:ext>
            </a:extLst>
          </p:cNvPr>
          <p:cNvSpPr/>
          <p:nvPr/>
        </p:nvSpPr>
        <p:spPr>
          <a:xfrm>
            <a:off x="9009377" y="3381956"/>
            <a:ext cx="192692" cy="210217"/>
          </a:xfrm>
          <a:prstGeom prst="ellipse">
            <a:avLst/>
          </a:prstGeom>
          <a:solidFill>
            <a:srgbClr val="FF0000"/>
          </a:solidFill>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333" b="1" dirty="0">
                <a:latin typeface="Fira Sans Extra Condensed" panose="020B0604020202020204" charset="0"/>
              </a:rPr>
              <a:t>5</a:t>
            </a:r>
          </a:p>
        </p:txBody>
      </p:sp>
      <p:sp>
        <p:nvSpPr>
          <p:cNvPr id="45" name="Oval 44">
            <a:extLst>
              <a:ext uri="{FF2B5EF4-FFF2-40B4-BE49-F238E27FC236}">
                <a16:creationId xmlns:a16="http://schemas.microsoft.com/office/drawing/2014/main" id="{43973172-962C-4255-8D54-6F3D44D3B0DC}"/>
              </a:ext>
            </a:extLst>
          </p:cNvPr>
          <p:cNvSpPr/>
          <p:nvPr/>
        </p:nvSpPr>
        <p:spPr>
          <a:xfrm>
            <a:off x="9009375" y="3829050"/>
            <a:ext cx="192692" cy="210217"/>
          </a:xfrm>
          <a:prstGeom prst="ellipse">
            <a:avLst/>
          </a:prstGeom>
          <a:solidFill>
            <a:srgbClr val="FF0000"/>
          </a:solidFill>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333" b="1" dirty="0">
                <a:latin typeface="Fira Sans Extra Condensed" panose="020B0604020202020204" charset="0"/>
              </a:rPr>
              <a:t>6</a:t>
            </a:r>
          </a:p>
        </p:txBody>
      </p:sp>
      <p:sp>
        <p:nvSpPr>
          <p:cNvPr id="46" name="Oval 45">
            <a:extLst>
              <a:ext uri="{FF2B5EF4-FFF2-40B4-BE49-F238E27FC236}">
                <a16:creationId xmlns:a16="http://schemas.microsoft.com/office/drawing/2014/main" id="{38C88ABA-F99C-4DCC-865E-B97202EA0632}"/>
              </a:ext>
            </a:extLst>
          </p:cNvPr>
          <p:cNvSpPr/>
          <p:nvPr/>
        </p:nvSpPr>
        <p:spPr>
          <a:xfrm>
            <a:off x="9005610" y="4198626"/>
            <a:ext cx="192692" cy="210217"/>
          </a:xfrm>
          <a:prstGeom prst="ellipse">
            <a:avLst/>
          </a:prstGeom>
          <a:solidFill>
            <a:srgbClr val="FF0000"/>
          </a:solidFill>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333" b="1" dirty="0">
                <a:latin typeface="Fira Sans Extra Condensed" panose="020B0604020202020204" charset="0"/>
              </a:rPr>
              <a:t>7</a:t>
            </a:r>
          </a:p>
        </p:txBody>
      </p:sp>
      <p:sp>
        <p:nvSpPr>
          <p:cNvPr id="47" name="Oval 46">
            <a:extLst>
              <a:ext uri="{FF2B5EF4-FFF2-40B4-BE49-F238E27FC236}">
                <a16:creationId xmlns:a16="http://schemas.microsoft.com/office/drawing/2014/main" id="{E8E7EF12-5327-4CAB-A37B-48EA5D97790E}"/>
              </a:ext>
            </a:extLst>
          </p:cNvPr>
          <p:cNvSpPr/>
          <p:nvPr/>
        </p:nvSpPr>
        <p:spPr>
          <a:xfrm>
            <a:off x="9005609" y="4667976"/>
            <a:ext cx="192692" cy="210217"/>
          </a:xfrm>
          <a:prstGeom prst="ellipse">
            <a:avLst/>
          </a:prstGeom>
          <a:solidFill>
            <a:srgbClr val="FF0000"/>
          </a:solidFill>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333" b="1" dirty="0">
                <a:latin typeface="Fira Sans Extra Condensed" panose="020B0604020202020204" charset="0"/>
              </a:rPr>
              <a:t>8</a:t>
            </a:r>
          </a:p>
        </p:txBody>
      </p:sp>
      <p:sp>
        <p:nvSpPr>
          <p:cNvPr id="48" name="Oval 47">
            <a:extLst>
              <a:ext uri="{FF2B5EF4-FFF2-40B4-BE49-F238E27FC236}">
                <a16:creationId xmlns:a16="http://schemas.microsoft.com/office/drawing/2014/main" id="{E9AFE7B9-6176-4F92-BB16-82E38B160832}"/>
              </a:ext>
            </a:extLst>
          </p:cNvPr>
          <p:cNvSpPr/>
          <p:nvPr/>
        </p:nvSpPr>
        <p:spPr>
          <a:xfrm>
            <a:off x="9005609" y="5079764"/>
            <a:ext cx="192692" cy="210217"/>
          </a:xfrm>
          <a:prstGeom prst="ellipse">
            <a:avLst/>
          </a:prstGeom>
          <a:solidFill>
            <a:srgbClr val="FF0000"/>
          </a:solidFill>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333" b="1" dirty="0">
                <a:latin typeface="Fira Sans Extra Condensed" panose="020B0604020202020204" charset="0"/>
              </a:rPr>
              <a:t>9</a:t>
            </a:r>
          </a:p>
        </p:txBody>
      </p:sp>
    </p:spTree>
    <p:extLst>
      <p:ext uri="{BB962C8B-B14F-4D97-AF65-F5344CB8AC3E}">
        <p14:creationId xmlns:p14="http://schemas.microsoft.com/office/powerpoint/2010/main" val="250956221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5"/>
        <p:cNvGrpSpPr/>
        <p:nvPr/>
      </p:nvGrpSpPr>
      <p:grpSpPr>
        <a:xfrm>
          <a:off x="0" y="0"/>
          <a:ext cx="0" cy="0"/>
          <a:chOff x="0" y="0"/>
          <a:chExt cx="0" cy="0"/>
        </a:xfrm>
      </p:grpSpPr>
      <p:pic>
        <p:nvPicPr>
          <p:cNvPr id="7" name="Picture 6">
            <a:extLst>
              <a:ext uri="{FF2B5EF4-FFF2-40B4-BE49-F238E27FC236}">
                <a16:creationId xmlns:a16="http://schemas.microsoft.com/office/drawing/2014/main" id="{5F086957-FB70-4DC1-9C90-204176F978C4}"/>
              </a:ext>
            </a:extLst>
          </p:cNvPr>
          <p:cNvPicPr>
            <a:picLocks noChangeAspect="1"/>
          </p:cNvPicPr>
          <p:nvPr/>
        </p:nvPicPr>
        <p:blipFill>
          <a:blip r:embed="rId3"/>
          <a:stretch>
            <a:fillRect/>
          </a:stretch>
        </p:blipFill>
        <p:spPr>
          <a:xfrm>
            <a:off x="1177766" y="1263576"/>
            <a:ext cx="2556033" cy="5072533"/>
          </a:xfrm>
          <a:prstGeom prst="rect">
            <a:avLst/>
          </a:prstGeom>
          <a:ln>
            <a:noFill/>
          </a:ln>
          <a:effectLst>
            <a:outerShdw blurRad="190500" algn="tl" rotWithShape="0">
              <a:srgbClr val="000000">
                <a:alpha val="70000"/>
              </a:srgbClr>
            </a:outerShdw>
          </a:effectLst>
        </p:spPr>
      </p:pic>
      <p:sp>
        <p:nvSpPr>
          <p:cNvPr id="6" name="Oval 5">
            <a:extLst>
              <a:ext uri="{FF2B5EF4-FFF2-40B4-BE49-F238E27FC236}">
                <a16:creationId xmlns:a16="http://schemas.microsoft.com/office/drawing/2014/main" id="{36C45D3F-010D-4D59-9245-B7C68F5289D9}"/>
              </a:ext>
            </a:extLst>
          </p:cNvPr>
          <p:cNvSpPr/>
          <p:nvPr/>
        </p:nvSpPr>
        <p:spPr>
          <a:xfrm>
            <a:off x="2190753" y="2104046"/>
            <a:ext cx="192692" cy="210217"/>
          </a:xfrm>
          <a:prstGeom prst="ellipse">
            <a:avLst/>
          </a:prstGeom>
          <a:solidFill>
            <a:srgbClr val="FF0000"/>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333" b="1" dirty="0">
                <a:latin typeface="Fira Sans Extra Condensed" panose="020B0604020202020204" charset="0"/>
              </a:rPr>
              <a:t>1</a:t>
            </a:r>
          </a:p>
        </p:txBody>
      </p:sp>
      <p:sp>
        <p:nvSpPr>
          <p:cNvPr id="8" name="Oval 7">
            <a:extLst>
              <a:ext uri="{FF2B5EF4-FFF2-40B4-BE49-F238E27FC236}">
                <a16:creationId xmlns:a16="http://schemas.microsoft.com/office/drawing/2014/main" id="{19E5582E-FF49-4BC9-8C6F-7BE850FC3AAE}"/>
              </a:ext>
            </a:extLst>
          </p:cNvPr>
          <p:cNvSpPr/>
          <p:nvPr/>
        </p:nvSpPr>
        <p:spPr>
          <a:xfrm>
            <a:off x="1992633" y="2399922"/>
            <a:ext cx="192692" cy="210217"/>
          </a:xfrm>
          <a:prstGeom prst="ellipse">
            <a:avLst/>
          </a:prstGeom>
          <a:solidFill>
            <a:srgbClr val="FF0000"/>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333" b="1" dirty="0">
                <a:latin typeface="Fira Sans Extra Condensed" panose="020B0604020202020204" charset="0"/>
              </a:rPr>
              <a:t>2</a:t>
            </a:r>
          </a:p>
        </p:txBody>
      </p:sp>
      <p:sp>
        <p:nvSpPr>
          <p:cNvPr id="9" name="Oval 8">
            <a:extLst>
              <a:ext uri="{FF2B5EF4-FFF2-40B4-BE49-F238E27FC236}">
                <a16:creationId xmlns:a16="http://schemas.microsoft.com/office/drawing/2014/main" id="{1FEEC2D0-C9D4-436F-9DBF-9B39F701894D}"/>
              </a:ext>
            </a:extLst>
          </p:cNvPr>
          <p:cNvSpPr/>
          <p:nvPr/>
        </p:nvSpPr>
        <p:spPr>
          <a:xfrm>
            <a:off x="2287098" y="2704054"/>
            <a:ext cx="192692" cy="210217"/>
          </a:xfrm>
          <a:prstGeom prst="ellipse">
            <a:avLst/>
          </a:prstGeom>
          <a:solidFill>
            <a:srgbClr val="FF0000"/>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333" b="1" dirty="0">
                <a:latin typeface="Fira Sans Extra Condensed" panose="020B0604020202020204" charset="0"/>
              </a:rPr>
              <a:t>3</a:t>
            </a:r>
          </a:p>
        </p:txBody>
      </p:sp>
      <p:sp>
        <p:nvSpPr>
          <p:cNvPr id="10" name="Oval 9">
            <a:extLst>
              <a:ext uri="{FF2B5EF4-FFF2-40B4-BE49-F238E27FC236}">
                <a16:creationId xmlns:a16="http://schemas.microsoft.com/office/drawing/2014/main" id="{953A11F8-2BC1-4095-8C84-E5DED0986273}"/>
              </a:ext>
            </a:extLst>
          </p:cNvPr>
          <p:cNvSpPr/>
          <p:nvPr/>
        </p:nvSpPr>
        <p:spPr>
          <a:xfrm>
            <a:off x="2261815" y="2996853"/>
            <a:ext cx="192692" cy="210217"/>
          </a:xfrm>
          <a:prstGeom prst="ellipse">
            <a:avLst/>
          </a:prstGeom>
          <a:solidFill>
            <a:srgbClr val="FF0000"/>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333" b="1" dirty="0">
                <a:latin typeface="Fira Sans Extra Condensed" panose="020B0604020202020204" charset="0"/>
              </a:rPr>
              <a:t>4</a:t>
            </a:r>
          </a:p>
        </p:txBody>
      </p:sp>
      <p:sp>
        <p:nvSpPr>
          <p:cNvPr id="11" name="Oval 10">
            <a:extLst>
              <a:ext uri="{FF2B5EF4-FFF2-40B4-BE49-F238E27FC236}">
                <a16:creationId xmlns:a16="http://schemas.microsoft.com/office/drawing/2014/main" id="{C32457FF-B73B-4283-85E7-462FC64D5D1E}"/>
              </a:ext>
            </a:extLst>
          </p:cNvPr>
          <p:cNvSpPr/>
          <p:nvPr/>
        </p:nvSpPr>
        <p:spPr>
          <a:xfrm>
            <a:off x="2088978" y="3304062"/>
            <a:ext cx="192692" cy="210217"/>
          </a:xfrm>
          <a:prstGeom prst="ellipse">
            <a:avLst/>
          </a:prstGeom>
          <a:solidFill>
            <a:srgbClr val="FF0000"/>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333" b="1" dirty="0">
                <a:latin typeface="Fira Sans Extra Condensed" panose="020B0604020202020204" charset="0"/>
              </a:rPr>
              <a:t>5</a:t>
            </a:r>
          </a:p>
        </p:txBody>
      </p:sp>
      <p:sp>
        <p:nvSpPr>
          <p:cNvPr id="12" name="Oval 11">
            <a:extLst>
              <a:ext uri="{FF2B5EF4-FFF2-40B4-BE49-F238E27FC236}">
                <a16:creationId xmlns:a16="http://schemas.microsoft.com/office/drawing/2014/main" id="{837030D8-5935-403E-BBD8-98C9D32CF88A}"/>
              </a:ext>
            </a:extLst>
          </p:cNvPr>
          <p:cNvSpPr/>
          <p:nvPr/>
        </p:nvSpPr>
        <p:spPr>
          <a:xfrm>
            <a:off x="2106930" y="3589626"/>
            <a:ext cx="192692" cy="210217"/>
          </a:xfrm>
          <a:prstGeom prst="ellipse">
            <a:avLst/>
          </a:prstGeom>
          <a:solidFill>
            <a:srgbClr val="FF0000"/>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333" b="1" dirty="0">
                <a:latin typeface="Fira Sans Extra Condensed" panose="020B0604020202020204" charset="0"/>
              </a:rPr>
              <a:t>6</a:t>
            </a:r>
          </a:p>
        </p:txBody>
      </p:sp>
      <p:sp>
        <p:nvSpPr>
          <p:cNvPr id="13" name="Oval 12">
            <a:extLst>
              <a:ext uri="{FF2B5EF4-FFF2-40B4-BE49-F238E27FC236}">
                <a16:creationId xmlns:a16="http://schemas.microsoft.com/office/drawing/2014/main" id="{66255EC1-C773-49BB-9FD8-A325921257A6}"/>
              </a:ext>
            </a:extLst>
          </p:cNvPr>
          <p:cNvSpPr/>
          <p:nvPr/>
        </p:nvSpPr>
        <p:spPr>
          <a:xfrm>
            <a:off x="2005503" y="3887890"/>
            <a:ext cx="192692" cy="210217"/>
          </a:xfrm>
          <a:prstGeom prst="ellipse">
            <a:avLst/>
          </a:prstGeom>
          <a:solidFill>
            <a:srgbClr val="FF0000"/>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333" b="1" dirty="0">
                <a:latin typeface="Fira Sans Extra Condensed" panose="020B0604020202020204" charset="0"/>
              </a:rPr>
              <a:t>7</a:t>
            </a:r>
          </a:p>
        </p:txBody>
      </p:sp>
      <p:sp>
        <p:nvSpPr>
          <p:cNvPr id="2" name="Rectangle 1">
            <a:extLst>
              <a:ext uri="{FF2B5EF4-FFF2-40B4-BE49-F238E27FC236}">
                <a16:creationId xmlns:a16="http://schemas.microsoft.com/office/drawing/2014/main" id="{3D35F1B1-D9EF-47DA-98B4-82A62D12AF55}"/>
              </a:ext>
            </a:extLst>
          </p:cNvPr>
          <p:cNvSpPr>
            <a:spLocks noChangeArrowheads="1"/>
          </p:cNvSpPr>
          <p:nvPr/>
        </p:nvSpPr>
        <p:spPr bwMode="auto">
          <a:xfrm>
            <a:off x="6292617" y="815913"/>
            <a:ext cx="1935786" cy="1593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lnSpc>
                <a:spcPct val="150000"/>
              </a:lnSpc>
              <a:spcBef>
                <a:spcPct val="0"/>
              </a:spcBef>
              <a:spcAft>
                <a:spcPct val="0"/>
              </a:spcAft>
            </a:pPr>
            <a:r>
              <a:rPr lang="en-US" altLang="en-US" sz="4267" b="1" dirty="0">
                <a:solidFill>
                  <a:schemeClr val="accent1"/>
                </a:solidFill>
                <a:latin typeface="Jameel Noori Nastaleeq" panose="02000503000000000004" pitchFamily="2" charset="-78"/>
                <a:cs typeface="Jameel Noori Nastaleeq" panose="02000503000000000004" pitchFamily="2" charset="-78"/>
              </a:rPr>
              <a:t>"</a:t>
            </a:r>
            <a:r>
              <a:rPr lang="ur-PK" altLang="en-US" sz="4267" b="1" dirty="0">
                <a:solidFill>
                  <a:schemeClr val="accent1"/>
                </a:solidFill>
                <a:latin typeface="Jameel Noori Nastaleeq" panose="02000503000000000004" pitchFamily="2" charset="-78"/>
                <a:cs typeface="Jameel Noori Nastaleeq" panose="02000503000000000004" pitchFamily="2" charset="-78"/>
              </a:rPr>
              <a:t>ڈ</a:t>
            </a:r>
            <a:r>
              <a:rPr lang="ar-SA" altLang="en-US" sz="4267" b="1" dirty="0">
                <a:solidFill>
                  <a:schemeClr val="accent1"/>
                </a:solidFill>
                <a:latin typeface="Jameel Noori Nastaleeq" panose="02000503000000000004" pitchFamily="2" charset="-78"/>
                <a:cs typeface="Jameel Noori Nastaleeq" panose="02000503000000000004" pitchFamily="2" charset="-78"/>
              </a:rPr>
              <a:t>راور مینو</a:t>
            </a:r>
            <a:r>
              <a:rPr lang="en-US" altLang="en-US" sz="4267" b="1" dirty="0">
                <a:solidFill>
                  <a:schemeClr val="accent1"/>
                </a:solidFill>
                <a:latin typeface="Jameel Noori Nastaleeq" panose="02000503000000000004" pitchFamily="2" charset="-78"/>
                <a:cs typeface="Jameel Noori Nastaleeq" panose="02000503000000000004" pitchFamily="2" charset="-78"/>
              </a:rPr>
              <a:t>"</a:t>
            </a:r>
          </a:p>
          <a:p>
            <a:pPr defTabSz="1219170" eaLnBrk="0" fontAlgn="base" hangingPunct="0">
              <a:lnSpc>
                <a:spcPct val="150000"/>
              </a:lnSpc>
              <a:spcBef>
                <a:spcPct val="0"/>
              </a:spcBef>
              <a:spcAft>
                <a:spcPct val="0"/>
              </a:spcAft>
            </a:pPr>
            <a:endParaRPr lang="en-US" altLang="en-US" sz="2400" dirty="0">
              <a:latin typeface="Arial" panose="020B0604020202020204" pitchFamily="34" charset="0"/>
            </a:endParaRPr>
          </a:p>
        </p:txBody>
      </p:sp>
      <p:sp>
        <p:nvSpPr>
          <p:cNvPr id="4" name="Rectangle 2">
            <a:extLst>
              <a:ext uri="{FF2B5EF4-FFF2-40B4-BE49-F238E27FC236}">
                <a16:creationId xmlns:a16="http://schemas.microsoft.com/office/drawing/2014/main" id="{5E908F53-A87F-4834-A524-91E237C1DF57}"/>
              </a:ext>
            </a:extLst>
          </p:cNvPr>
          <p:cNvSpPr>
            <a:spLocks noChangeArrowheads="1"/>
          </p:cNvSpPr>
          <p:nvPr/>
        </p:nvSpPr>
        <p:spPr bwMode="auto">
          <a:xfrm>
            <a:off x="1" y="-369332"/>
            <a:ext cx="24628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br>
              <a:rPr lang="en-US" altLang="en-US" sz="1600">
                <a:solidFill>
                  <a:srgbClr val="FFFFFF"/>
                </a:solidFill>
                <a:latin typeface="Söhne"/>
              </a:rPr>
            </a:br>
            <a:endParaRPr lang="en-US" altLang="en-US" sz="2400">
              <a:latin typeface="Arial" panose="020B0604020202020204" pitchFamily="34" charset="0"/>
            </a:endParaRPr>
          </a:p>
        </p:txBody>
      </p:sp>
      <p:sp>
        <p:nvSpPr>
          <p:cNvPr id="16" name="Rectangle 3">
            <a:extLst>
              <a:ext uri="{FF2B5EF4-FFF2-40B4-BE49-F238E27FC236}">
                <a16:creationId xmlns:a16="http://schemas.microsoft.com/office/drawing/2014/main" id="{EA0FFC14-F870-425F-986B-0A47D0269256}"/>
              </a:ext>
            </a:extLst>
          </p:cNvPr>
          <p:cNvSpPr>
            <a:spLocks noChangeArrowheads="1"/>
          </p:cNvSpPr>
          <p:nvPr/>
        </p:nvSpPr>
        <p:spPr bwMode="auto">
          <a:xfrm>
            <a:off x="5634869" y="1768200"/>
            <a:ext cx="3444213" cy="949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lnSpc>
                <a:spcPct val="150000"/>
              </a:lnSpc>
              <a:spcBef>
                <a:spcPct val="0"/>
              </a:spcBef>
              <a:spcAft>
                <a:spcPct val="0"/>
              </a:spcAft>
            </a:pPr>
            <a:r>
              <a:rPr lang="en-US" altLang="en-US" sz="1867" b="1" dirty="0">
                <a:latin typeface="Jameel Noori Nastaleeq" panose="02000503000000000004" pitchFamily="2" charset="-78"/>
                <a:cs typeface="Jameel Noori Nastaleeq" panose="02000503000000000004" pitchFamily="2" charset="-78"/>
              </a:rPr>
              <a:t>"</a:t>
            </a:r>
            <a:r>
              <a:rPr lang="ar-SA" altLang="en-US" sz="1867" b="1" dirty="0">
                <a:latin typeface="Jameel Noori Nastaleeq" panose="02000503000000000004" pitchFamily="2" charset="-78"/>
                <a:cs typeface="Jameel Noori Nastaleeq" panose="02000503000000000004" pitchFamily="2" charset="-78"/>
              </a:rPr>
              <a:t>قرض کے لئے درخواست دینے کے لیے یہاں کلک کریں</a:t>
            </a:r>
            <a:r>
              <a:rPr lang="en-US" altLang="en-US" sz="1867" b="1" dirty="0">
                <a:latin typeface="Jameel Noori Nastaleeq" panose="02000503000000000004" pitchFamily="2" charset="-78"/>
                <a:cs typeface="Jameel Noori Nastaleeq" panose="02000503000000000004" pitchFamily="2" charset="-78"/>
              </a:rPr>
              <a:t>"</a:t>
            </a:r>
          </a:p>
          <a:p>
            <a:pPr defTabSz="1219170" eaLnBrk="0" fontAlgn="base" hangingPunct="0">
              <a:lnSpc>
                <a:spcPct val="150000"/>
              </a:lnSpc>
              <a:spcBef>
                <a:spcPct val="0"/>
              </a:spcBef>
              <a:spcAft>
                <a:spcPct val="0"/>
              </a:spcAft>
            </a:pPr>
            <a:endParaRPr lang="en-US" altLang="en-US" sz="1867" b="1" dirty="0">
              <a:latin typeface="Jameel Noori Nastaleeq" panose="02000503000000000004" pitchFamily="2" charset="-78"/>
              <a:cs typeface="Jameel Noori Nastaleeq" panose="02000503000000000004" pitchFamily="2" charset="-78"/>
            </a:endParaRPr>
          </a:p>
        </p:txBody>
      </p:sp>
      <p:sp>
        <p:nvSpPr>
          <p:cNvPr id="17" name="Rectangle 4">
            <a:extLst>
              <a:ext uri="{FF2B5EF4-FFF2-40B4-BE49-F238E27FC236}">
                <a16:creationId xmlns:a16="http://schemas.microsoft.com/office/drawing/2014/main" id="{0E52473F-37A4-46BB-8FE0-69A5F9033208}"/>
              </a:ext>
            </a:extLst>
          </p:cNvPr>
          <p:cNvSpPr>
            <a:spLocks noChangeArrowheads="1"/>
          </p:cNvSpPr>
          <p:nvPr/>
        </p:nvSpPr>
        <p:spPr bwMode="auto">
          <a:xfrm>
            <a:off x="1" y="-369332"/>
            <a:ext cx="24628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br>
              <a:rPr lang="en-US" altLang="en-US" sz="1600">
                <a:solidFill>
                  <a:srgbClr val="FFFFFF"/>
                </a:solidFill>
                <a:latin typeface="Söhne"/>
              </a:rPr>
            </a:br>
            <a:endParaRPr lang="en-US" altLang="en-US" sz="2400">
              <a:latin typeface="Arial" panose="020B0604020202020204" pitchFamily="34" charset="0"/>
            </a:endParaRPr>
          </a:p>
        </p:txBody>
      </p:sp>
      <p:sp>
        <p:nvSpPr>
          <p:cNvPr id="18" name="Rectangle 5">
            <a:extLst>
              <a:ext uri="{FF2B5EF4-FFF2-40B4-BE49-F238E27FC236}">
                <a16:creationId xmlns:a16="http://schemas.microsoft.com/office/drawing/2014/main" id="{98280400-3090-434C-8C6D-61C058422398}"/>
              </a:ext>
            </a:extLst>
          </p:cNvPr>
          <p:cNvSpPr>
            <a:spLocks noChangeArrowheads="1"/>
          </p:cNvSpPr>
          <p:nvPr/>
        </p:nvSpPr>
        <p:spPr bwMode="auto">
          <a:xfrm>
            <a:off x="6367976" y="2242689"/>
            <a:ext cx="2705228" cy="949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lnSpc>
                <a:spcPct val="150000"/>
              </a:lnSpc>
              <a:spcBef>
                <a:spcPct val="0"/>
              </a:spcBef>
              <a:spcAft>
                <a:spcPct val="0"/>
              </a:spcAft>
            </a:pPr>
            <a:r>
              <a:rPr lang="en-US" altLang="en-US" sz="1867" b="1" dirty="0">
                <a:latin typeface="Jameel Noori Nastaleeq" panose="02000503000000000004" pitchFamily="2" charset="-78"/>
                <a:cs typeface="Jameel Noori Nastaleeq" panose="02000503000000000004" pitchFamily="2" charset="-78"/>
              </a:rPr>
              <a:t>"</a:t>
            </a:r>
            <a:r>
              <a:rPr lang="ar-SA" altLang="en-US" sz="1867" b="1" dirty="0">
                <a:latin typeface="Jameel Noori Nastaleeq" panose="02000503000000000004" pitchFamily="2" charset="-78"/>
                <a:cs typeface="Jameel Noori Nastaleeq" panose="02000503000000000004" pitchFamily="2" charset="-78"/>
              </a:rPr>
              <a:t>اپنا پروفائل دیکھنے کے لیے یہاں کلک کریں</a:t>
            </a:r>
            <a:r>
              <a:rPr lang="en-US" altLang="en-US" sz="1867" b="1" dirty="0">
                <a:latin typeface="Jameel Noori Nastaleeq" panose="02000503000000000004" pitchFamily="2" charset="-78"/>
                <a:cs typeface="Jameel Noori Nastaleeq" panose="02000503000000000004" pitchFamily="2" charset="-78"/>
              </a:rPr>
              <a:t>"</a:t>
            </a:r>
          </a:p>
          <a:p>
            <a:pPr defTabSz="1219170" eaLnBrk="0" fontAlgn="base" hangingPunct="0">
              <a:lnSpc>
                <a:spcPct val="150000"/>
              </a:lnSpc>
              <a:spcBef>
                <a:spcPct val="0"/>
              </a:spcBef>
              <a:spcAft>
                <a:spcPct val="0"/>
              </a:spcAft>
            </a:pPr>
            <a:endParaRPr lang="en-US" altLang="en-US" sz="1867" b="1" dirty="0">
              <a:latin typeface="Jameel Noori Nastaleeq" panose="02000503000000000004" pitchFamily="2" charset="-78"/>
              <a:cs typeface="Jameel Noori Nastaleeq" panose="02000503000000000004" pitchFamily="2" charset="-78"/>
            </a:endParaRPr>
          </a:p>
        </p:txBody>
      </p:sp>
      <p:sp>
        <p:nvSpPr>
          <p:cNvPr id="19" name="Rectangle 6">
            <a:extLst>
              <a:ext uri="{FF2B5EF4-FFF2-40B4-BE49-F238E27FC236}">
                <a16:creationId xmlns:a16="http://schemas.microsoft.com/office/drawing/2014/main" id="{E755D135-4AE6-4BC3-9088-781999FE4E87}"/>
              </a:ext>
            </a:extLst>
          </p:cNvPr>
          <p:cNvSpPr>
            <a:spLocks noChangeArrowheads="1"/>
          </p:cNvSpPr>
          <p:nvPr/>
        </p:nvSpPr>
        <p:spPr bwMode="auto">
          <a:xfrm>
            <a:off x="1" y="-369332"/>
            <a:ext cx="24628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br>
              <a:rPr lang="en-US" altLang="en-US" sz="1600">
                <a:solidFill>
                  <a:srgbClr val="FFFFFF"/>
                </a:solidFill>
                <a:latin typeface="Söhne"/>
              </a:rPr>
            </a:br>
            <a:endParaRPr lang="en-US" altLang="en-US" sz="2400">
              <a:latin typeface="Arial" panose="020B0604020202020204" pitchFamily="34" charset="0"/>
            </a:endParaRPr>
          </a:p>
        </p:txBody>
      </p:sp>
      <p:sp>
        <p:nvSpPr>
          <p:cNvPr id="20" name="Rectangle 7">
            <a:extLst>
              <a:ext uri="{FF2B5EF4-FFF2-40B4-BE49-F238E27FC236}">
                <a16:creationId xmlns:a16="http://schemas.microsoft.com/office/drawing/2014/main" id="{19F4849A-00D4-402F-A442-8010DA6BDE77}"/>
              </a:ext>
            </a:extLst>
          </p:cNvPr>
          <p:cNvSpPr>
            <a:spLocks noChangeArrowheads="1"/>
          </p:cNvSpPr>
          <p:nvPr/>
        </p:nvSpPr>
        <p:spPr bwMode="auto">
          <a:xfrm>
            <a:off x="6489803" y="2754629"/>
            <a:ext cx="2589812" cy="931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lnSpc>
                <a:spcPct val="150000"/>
              </a:lnSpc>
              <a:spcBef>
                <a:spcPct val="0"/>
              </a:spcBef>
              <a:spcAft>
                <a:spcPct val="0"/>
              </a:spcAft>
            </a:pPr>
            <a:r>
              <a:rPr lang="en-US" altLang="en-US" sz="1867" b="1" dirty="0">
                <a:latin typeface="Jameel Noori Nastaleeq" panose="02000503000000000004" pitchFamily="2" charset="-78"/>
                <a:cs typeface="Jameel Noori Nastaleeq" panose="02000503000000000004" pitchFamily="2" charset="-78"/>
              </a:rPr>
              <a:t>"</a:t>
            </a:r>
            <a:r>
              <a:rPr lang="ar-SA" altLang="en-US" sz="1867" b="1" dirty="0">
                <a:latin typeface="Jameel Noori Nastaleeq" panose="02000503000000000004" pitchFamily="2" charset="-78"/>
                <a:cs typeface="Jameel Noori Nastaleeq" panose="02000503000000000004" pitchFamily="2" charset="-78"/>
              </a:rPr>
              <a:t>اطلاعات دیکھنے کے لیے یہاں کلک کریں</a:t>
            </a:r>
            <a:r>
              <a:rPr lang="en-US" altLang="en-US" sz="1867" b="1" dirty="0">
                <a:latin typeface="Jameel Noori Nastaleeq" panose="02000503000000000004" pitchFamily="2" charset="-78"/>
                <a:cs typeface="Jameel Noori Nastaleeq" panose="02000503000000000004" pitchFamily="2" charset="-78"/>
              </a:rPr>
              <a:t>"</a:t>
            </a:r>
          </a:p>
          <a:p>
            <a:pPr defTabSz="1219170" eaLnBrk="0" fontAlgn="base" hangingPunct="0">
              <a:lnSpc>
                <a:spcPct val="150000"/>
              </a:lnSpc>
              <a:spcBef>
                <a:spcPct val="0"/>
              </a:spcBef>
              <a:spcAft>
                <a:spcPct val="0"/>
              </a:spcAft>
            </a:pPr>
            <a:endParaRPr lang="en-US" altLang="en-US" sz="1867" dirty="0">
              <a:latin typeface="Arial" panose="020B0604020202020204" pitchFamily="34" charset="0"/>
            </a:endParaRPr>
          </a:p>
        </p:txBody>
      </p:sp>
      <p:sp>
        <p:nvSpPr>
          <p:cNvPr id="21" name="Rectangle 8">
            <a:extLst>
              <a:ext uri="{FF2B5EF4-FFF2-40B4-BE49-F238E27FC236}">
                <a16:creationId xmlns:a16="http://schemas.microsoft.com/office/drawing/2014/main" id="{F2499383-AA4B-4F5C-B53A-9EEDE58A1A79}"/>
              </a:ext>
            </a:extLst>
          </p:cNvPr>
          <p:cNvSpPr>
            <a:spLocks noChangeArrowheads="1"/>
          </p:cNvSpPr>
          <p:nvPr/>
        </p:nvSpPr>
        <p:spPr bwMode="auto">
          <a:xfrm>
            <a:off x="1" y="-369332"/>
            <a:ext cx="24628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br>
              <a:rPr lang="en-US" altLang="en-US" sz="1600">
                <a:solidFill>
                  <a:srgbClr val="FFFFFF"/>
                </a:solidFill>
                <a:latin typeface="Söhne"/>
              </a:rPr>
            </a:br>
            <a:endParaRPr lang="en-US" altLang="en-US" sz="2400">
              <a:latin typeface="Arial" panose="020B0604020202020204" pitchFamily="34" charset="0"/>
            </a:endParaRPr>
          </a:p>
        </p:txBody>
      </p:sp>
      <p:sp>
        <p:nvSpPr>
          <p:cNvPr id="22" name="Rectangle 9">
            <a:extLst>
              <a:ext uri="{FF2B5EF4-FFF2-40B4-BE49-F238E27FC236}">
                <a16:creationId xmlns:a16="http://schemas.microsoft.com/office/drawing/2014/main" id="{D7F7BD63-1C19-4067-9E18-FC9DC851DCB2}"/>
              </a:ext>
            </a:extLst>
          </p:cNvPr>
          <p:cNvSpPr>
            <a:spLocks noChangeArrowheads="1"/>
          </p:cNvSpPr>
          <p:nvPr/>
        </p:nvSpPr>
        <p:spPr bwMode="auto">
          <a:xfrm>
            <a:off x="5245873" y="3249257"/>
            <a:ext cx="3844963" cy="949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lnSpc>
                <a:spcPct val="150000"/>
              </a:lnSpc>
              <a:spcBef>
                <a:spcPct val="0"/>
              </a:spcBef>
              <a:spcAft>
                <a:spcPct val="0"/>
              </a:spcAft>
            </a:pPr>
            <a:r>
              <a:rPr lang="en-US" altLang="en-US" sz="1867" b="1" dirty="0">
                <a:latin typeface="Jameel Noori Nastaleeq" panose="02000503000000000004" pitchFamily="2" charset="-78"/>
                <a:cs typeface="Jameel Noori Nastaleeq" panose="02000503000000000004" pitchFamily="2" charset="-78"/>
              </a:rPr>
              <a:t>"</a:t>
            </a:r>
            <a:r>
              <a:rPr lang="ar-SA" altLang="en-US" sz="1867" b="1" dirty="0">
                <a:latin typeface="Jameel Noori Nastaleeq" panose="02000503000000000004" pitchFamily="2" charset="-78"/>
                <a:cs typeface="Jameel Noori Nastaleeq" panose="02000503000000000004" pitchFamily="2" charset="-78"/>
              </a:rPr>
              <a:t>اگر آپ اپنے دوستوں کو دعوت دینا چاہتے ہیں تو یہاں کلک کریں</a:t>
            </a:r>
            <a:r>
              <a:rPr lang="en-US" altLang="en-US" sz="1867" b="1" dirty="0">
                <a:latin typeface="Jameel Noori Nastaleeq" panose="02000503000000000004" pitchFamily="2" charset="-78"/>
                <a:cs typeface="Jameel Noori Nastaleeq" panose="02000503000000000004" pitchFamily="2" charset="-78"/>
              </a:rPr>
              <a:t>"</a:t>
            </a:r>
          </a:p>
          <a:p>
            <a:pPr defTabSz="1219170" eaLnBrk="0" fontAlgn="base" hangingPunct="0">
              <a:lnSpc>
                <a:spcPct val="150000"/>
              </a:lnSpc>
              <a:spcBef>
                <a:spcPct val="0"/>
              </a:spcBef>
              <a:spcAft>
                <a:spcPct val="0"/>
              </a:spcAft>
            </a:pPr>
            <a:endParaRPr lang="en-US" altLang="en-US" sz="1867" b="1" dirty="0">
              <a:latin typeface="Jameel Noori Nastaleeq" panose="02000503000000000004" pitchFamily="2" charset="-78"/>
              <a:cs typeface="Jameel Noori Nastaleeq" panose="02000503000000000004" pitchFamily="2" charset="-78"/>
            </a:endParaRPr>
          </a:p>
        </p:txBody>
      </p:sp>
      <p:sp>
        <p:nvSpPr>
          <p:cNvPr id="23" name="Rectangle 10">
            <a:extLst>
              <a:ext uri="{FF2B5EF4-FFF2-40B4-BE49-F238E27FC236}">
                <a16:creationId xmlns:a16="http://schemas.microsoft.com/office/drawing/2014/main" id="{2E7EEC47-80EC-4762-A68D-C7D81CF75ACA}"/>
              </a:ext>
            </a:extLst>
          </p:cNvPr>
          <p:cNvSpPr>
            <a:spLocks noChangeArrowheads="1"/>
          </p:cNvSpPr>
          <p:nvPr/>
        </p:nvSpPr>
        <p:spPr bwMode="auto">
          <a:xfrm>
            <a:off x="1" y="-369332"/>
            <a:ext cx="24628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br>
              <a:rPr lang="en-US" altLang="en-US" sz="1600">
                <a:solidFill>
                  <a:srgbClr val="FFFFFF"/>
                </a:solidFill>
                <a:latin typeface="Söhne"/>
              </a:rPr>
            </a:br>
            <a:endParaRPr lang="en-US" altLang="en-US" sz="2400">
              <a:latin typeface="Arial" panose="020B0604020202020204" pitchFamily="34" charset="0"/>
            </a:endParaRPr>
          </a:p>
        </p:txBody>
      </p:sp>
      <p:sp>
        <p:nvSpPr>
          <p:cNvPr id="24" name="Rectangle 11">
            <a:extLst>
              <a:ext uri="{FF2B5EF4-FFF2-40B4-BE49-F238E27FC236}">
                <a16:creationId xmlns:a16="http://schemas.microsoft.com/office/drawing/2014/main" id="{6FEC96D8-971D-4944-B92E-A95FD9E6E187}"/>
              </a:ext>
            </a:extLst>
          </p:cNvPr>
          <p:cNvSpPr>
            <a:spLocks noChangeArrowheads="1"/>
          </p:cNvSpPr>
          <p:nvPr/>
        </p:nvSpPr>
        <p:spPr bwMode="auto">
          <a:xfrm>
            <a:off x="6331640" y="3710989"/>
            <a:ext cx="2751715" cy="931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lnSpc>
                <a:spcPct val="150000"/>
              </a:lnSpc>
              <a:spcBef>
                <a:spcPct val="0"/>
              </a:spcBef>
              <a:spcAft>
                <a:spcPct val="0"/>
              </a:spcAft>
            </a:pPr>
            <a:r>
              <a:rPr lang="en-US" altLang="en-US" sz="1867" b="1" dirty="0">
                <a:latin typeface="Jameel Noori Nastaleeq" panose="02000503000000000004" pitchFamily="2" charset="-78"/>
                <a:cs typeface="Jameel Noori Nastaleeq" panose="02000503000000000004" pitchFamily="2" charset="-78"/>
              </a:rPr>
              <a:t>"</a:t>
            </a:r>
            <a:r>
              <a:rPr lang="ar-SA" altLang="en-US" sz="1867" b="1" dirty="0">
                <a:latin typeface="Jameel Noori Nastaleeq" panose="02000503000000000004" pitchFamily="2" charset="-78"/>
                <a:cs typeface="Jameel Noori Nastaleeq" panose="02000503000000000004" pitchFamily="2" charset="-78"/>
              </a:rPr>
              <a:t>ایپ کو درجہ دینے کے لیے یہاں کلک کریں</a:t>
            </a:r>
            <a:r>
              <a:rPr lang="en-US" altLang="en-US" sz="1867" b="1" dirty="0">
                <a:latin typeface="Jameel Noori Nastaleeq" panose="02000503000000000004" pitchFamily="2" charset="-78"/>
                <a:cs typeface="Jameel Noori Nastaleeq" panose="02000503000000000004" pitchFamily="2" charset="-78"/>
              </a:rPr>
              <a:t>"</a:t>
            </a:r>
          </a:p>
          <a:p>
            <a:pPr defTabSz="1219170" eaLnBrk="0" fontAlgn="base" hangingPunct="0">
              <a:lnSpc>
                <a:spcPct val="150000"/>
              </a:lnSpc>
              <a:spcBef>
                <a:spcPct val="0"/>
              </a:spcBef>
              <a:spcAft>
                <a:spcPct val="0"/>
              </a:spcAft>
            </a:pPr>
            <a:endParaRPr lang="en-US" altLang="en-US" sz="1867" dirty="0">
              <a:latin typeface="Arial" panose="020B0604020202020204" pitchFamily="34" charset="0"/>
            </a:endParaRPr>
          </a:p>
        </p:txBody>
      </p:sp>
      <p:sp>
        <p:nvSpPr>
          <p:cNvPr id="25" name="Rectangle 12">
            <a:extLst>
              <a:ext uri="{FF2B5EF4-FFF2-40B4-BE49-F238E27FC236}">
                <a16:creationId xmlns:a16="http://schemas.microsoft.com/office/drawing/2014/main" id="{FDAC140D-609A-4EEE-A817-D53293A56CDD}"/>
              </a:ext>
            </a:extLst>
          </p:cNvPr>
          <p:cNvSpPr>
            <a:spLocks noChangeArrowheads="1"/>
          </p:cNvSpPr>
          <p:nvPr/>
        </p:nvSpPr>
        <p:spPr bwMode="auto">
          <a:xfrm>
            <a:off x="1" y="-369332"/>
            <a:ext cx="24628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br>
              <a:rPr lang="en-US" altLang="en-US" sz="1600">
                <a:solidFill>
                  <a:srgbClr val="FFFFFF"/>
                </a:solidFill>
                <a:latin typeface="Söhne"/>
              </a:rPr>
            </a:br>
            <a:endParaRPr lang="en-US" altLang="en-US" sz="2400">
              <a:latin typeface="Arial" panose="020B0604020202020204" pitchFamily="34" charset="0"/>
            </a:endParaRPr>
          </a:p>
        </p:txBody>
      </p:sp>
      <p:sp>
        <p:nvSpPr>
          <p:cNvPr id="26" name="Rectangle 13">
            <a:extLst>
              <a:ext uri="{FF2B5EF4-FFF2-40B4-BE49-F238E27FC236}">
                <a16:creationId xmlns:a16="http://schemas.microsoft.com/office/drawing/2014/main" id="{449BC750-EA05-4F69-8F68-AC91B017C691}"/>
              </a:ext>
            </a:extLst>
          </p:cNvPr>
          <p:cNvSpPr>
            <a:spLocks noChangeArrowheads="1"/>
          </p:cNvSpPr>
          <p:nvPr/>
        </p:nvSpPr>
        <p:spPr bwMode="auto">
          <a:xfrm>
            <a:off x="5579298" y="4266440"/>
            <a:ext cx="3501921" cy="949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lnSpc>
                <a:spcPct val="150000"/>
              </a:lnSpc>
              <a:spcBef>
                <a:spcPct val="0"/>
              </a:spcBef>
              <a:spcAft>
                <a:spcPct val="0"/>
              </a:spcAft>
            </a:pPr>
            <a:r>
              <a:rPr lang="ar-SA" altLang="en-US" sz="1867" b="1" dirty="0">
                <a:latin typeface="Jameel Noori Nastaleeq" panose="02000503000000000004" pitchFamily="2" charset="-78"/>
                <a:cs typeface="Jameel Noori Nastaleeq" panose="02000503000000000004" pitchFamily="2" charset="-78"/>
              </a:rPr>
              <a:t>تعلیم کنیکٹ ایپلیکیشن کے بارے میں معلومات چیک کریں۔</a:t>
            </a:r>
            <a:endParaRPr lang="en-US" altLang="en-US" sz="1867" b="1" dirty="0">
              <a:latin typeface="Jameel Noori Nastaleeq" panose="02000503000000000004" pitchFamily="2" charset="-78"/>
              <a:cs typeface="Jameel Noori Nastaleeq" panose="02000503000000000004" pitchFamily="2" charset="-78"/>
            </a:endParaRPr>
          </a:p>
          <a:p>
            <a:pPr defTabSz="1219170" eaLnBrk="0" fontAlgn="base" hangingPunct="0">
              <a:lnSpc>
                <a:spcPct val="150000"/>
              </a:lnSpc>
              <a:spcBef>
                <a:spcPct val="0"/>
              </a:spcBef>
              <a:spcAft>
                <a:spcPct val="0"/>
              </a:spcAft>
            </a:pPr>
            <a:endParaRPr lang="en-US" altLang="en-US" sz="1867" b="1" dirty="0">
              <a:latin typeface="Jameel Noori Nastaleeq" panose="02000503000000000004" pitchFamily="2" charset="-78"/>
              <a:cs typeface="Jameel Noori Nastaleeq" panose="02000503000000000004" pitchFamily="2" charset="-78"/>
            </a:endParaRPr>
          </a:p>
        </p:txBody>
      </p:sp>
      <p:sp>
        <p:nvSpPr>
          <p:cNvPr id="27" name="Rectangle 14">
            <a:extLst>
              <a:ext uri="{FF2B5EF4-FFF2-40B4-BE49-F238E27FC236}">
                <a16:creationId xmlns:a16="http://schemas.microsoft.com/office/drawing/2014/main" id="{574D4BC8-F615-46C9-8BC1-13261FBCD516}"/>
              </a:ext>
            </a:extLst>
          </p:cNvPr>
          <p:cNvSpPr>
            <a:spLocks noChangeArrowheads="1"/>
          </p:cNvSpPr>
          <p:nvPr/>
        </p:nvSpPr>
        <p:spPr bwMode="auto">
          <a:xfrm>
            <a:off x="1" y="-369332"/>
            <a:ext cx="24628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br>
              <a:rPr lang="en-US" altLang="en-US" sz="1600">
                <a:solidFill>
                  <a:srgbClr val="FFFFFF"/>
                </a:solidFill>
                <a:latin typeface="Söhne"/>
              </a:rPr>
            </a:br>
            <a:endParaRPr lang="en-US" altLang="en-US" sz="2400">
              <a:latin typeface="Arial" panose="020B0604020202020204" pitchFamily="34" charset="0"/>
            </a:endParaRPr>
          </a:p>
        </p:txBody>
      </p:sp>
      <p:sp>
        <p:nvSpPr>
          <p:cNvPr id="28" name="Rectangle 15">
            <a:extLst>
              <a:ext uri="{FF2B5EF4-FFF2-40B4-BE49-F238E27FC236}">
                <a16:creationId xmlns:a16="http://schemas.microsoft.com/office/drawing/2014/main" id="{7CF69374-99D1-48C7-B0A4-6C81B66F9E5A}"/>
              </a:ext>
            </a:extLst>
          </p:cNvPr>
          <p:cNvSpPr>
            <a:spLocks noChangeArrowheads="1"/>
          </p:cNvSpPr>
          <p:nvPr/>
        </p:nvSpPr>
        <p:spPr bwMode="auto">
          <a:xfrm>
            <a:off x="3982707" y="4809133"/>
            <a:ext cx="5096908" cy="949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lnSpc>
                <a:spcPct val="150000"/>
              </a:lnSpc>
              <a:spcBef>
                <a:spcPct val="0"/>
              </a:spcBef>
              <a:spcAft>
                <a:spcPct val="0"/>
              </a:spcAft>
            </a:pPr>
            <a:r>
              <a:rPr lang="en-US" altLang="en-US" sz="1867" b="1" dirty="0">
                <a:latin typeface="Jameel Noori Nastaleeq" panose="02000503000000000004" pitchFamily="2" charset="-78"/>
                <a:cs typeface="Jameel Noori Nastaleeq" panose="02000503000000000004" pitchFamily="2" charset="-78"/>
              </a:rPr>
              <a:t>"</a:t>
            </a:r>
            <a:r>
              <a:rPr lang="ar-SA" altLang="en-US" sz="1867" b="1" dirty="0">
                <a:latin typeface="Jameel Noori Nastaleeq" panose="02000503000000000004" pitchFamily="2" charset="-78"/>
                <a:cs typeface="Jameel Noori Nastaleeq" panose="02000503000000000004" pitchFamily="2" charset="-78"/>
              </a:rPr>
              <a:t>اگر آپ لاگ آؤٹ کرنا چاہتے ہیں یا کسی اور اکاؤنٹ کو کھولنا چاہتے ہیں تو یہاں کلک کریں</a:t>
            </a:r>
            <a:r>
              <a:rPr lang="en-US" altLang="en-US" sz="1867" b="1" dirty="0">
                <a:latin typeface="Jameel Noori Nastaleeq" panose="02000503000000000004" pitchFamily="2" charset="-78"/>
                <a:cs typeface="Jameel Noori Nastaleeq" panose="02000503000000000004" pitchFamily="2" charset="-78"/>
              </a:rPr>
              <a:t>"</a:t>
            </a:r>
          </a:p>
          <a:p>
            <a:pPr defTabSz="1219170" eaLnBrk="0" fontAlgn="base" hangingPunct="0">
              <a:lnSpc>
                <a:spcPct val="150000"/>
              </a:lnSpc>
              <a:spcBef>
                <a:spcPct val="0"/>
              </a:spcBef>
              <a:spcAft>
                <a:spcPct val="0"/>
              </a:spcAft>
            </a:pPr>
            <a:endParaRPr lang="en-US" altLang="en-US" sz="1867" b="1" dirty="0">
              <a:latin typeface="Jameel Noori Nastaleeq" panose="02000503000000000004" pitchFamily="2" charset="-78"/>
              <a:cs typeface="Jameel Noori Nastaleeq" panose="02000503000000000004" pitchFamily="2" charset="-78"/>
            </a:endParaRPr>
          </a:p>
        </p:txBody>
      </p:sp>
      <p:sp>
        <p:nvSpPr>
          <p:cNvPr id="29" name="Rectangle 16">
            <a:extLst>
              <a:ext uri="{FF2B5EF4-FFF2-40B4-BE49-F238E27FC236}">
                <a16:creationId xmlns:a16="http://schemas.microsoft.com/office/drawing/2014/main" id="{7AA90087-2BCF-4BFD-A142-B1370A0231DC}"/>
              </a:ext>
            </a:extLst>
          </p:cNvPr>
          <p:cNvSpPr>
            <a:spLocks noChangeArrowheads="1"/>
          </p:cNvSpPr>
          <p:nvPr/>
        </p:nvSpPr>
        <p:spPr bwMode="auto">
          <a:xfrm>
            <a:off x="1" y="-369332"/>
            <a:ext cx="24628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br>
              <a:rPr lang="en-US" altLang="en-US" sz="1600">
                <a:solidFill>
                  <a:srgbClr val="FFFFFF"/>
                </a:solidFill>
                <a:latin typeface="Söhne"/>
              </a:rPr>
            </a:br>
            <a:endParaRPr lang="en-US" altLang="en-US" sz="2400">
              <a:latin typeface="Arial" panose="020B0604020202020204" pitchFamily="34" charset="0"/>
            </a:endParaRPr>
          </a:p>
        </p:txBody>
      </p:sp>
      <p:sp>
        <p:nvSpPr>
          <p:cNvPr id="30" name="Oval 29">
            <a:extLst>
              <a:ext uri="{FF2B5EF4-FFF2-40B4-BE49-F238E27FC236}">
                <a16:creationId xmlns:a16="http://schemas.microsoft.com/office/drawing/2014/main" id="{1E465D7E-7832-47EA-A749-C388F270F765}"/>
              </a:ext>
            </a:extLst>
          </p:cNvPr>
          <p:cNvSpPr/>
          <p:nvPr/>
        </p:nvSpPr>
        <p:spPr>
          <a:xfrm>
            <a:off x="9205958" y="1972113"/>
            <a:ext cx="192692" cy="210217"/>
          </a:xfrm>
          <a:prstGeom prst="ellipse">
            <a:avLst/>
          </a:prstGeom>
          <a:solidFill>
            <a:srgbClr val="FF0000"/>
          </a:solidFill>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333" b="1" dirty="0">
                <a:latin typeface="Fira Sans Extra Condensed" panose="020B0604020202020204" charset="0"/>
              </a:rPr>
              <a:t>1</a:t>
            </a:r>
          </a:p>
        </p:txBody>
      </p:sp>
      <p:sp>
        <p:nvSpPr>
          <p:cNvPr id="31" name="Oval 30">
            <a:extLst>
              <a:ext uri="{FF2B5EF4-FFF2-40B4-BE49-F238E27FC236}">
                <a16:creationId xmlns:a16="http://schemas.microsoft.com/office/drawing/2014/main" id="{0E60E7B4-DC58-4CBD-8E43-545440EFBDFD}"/>
              </a:ext>
            </a:extLst>
          </p:cNvPr>
          <p:cNvSpPr/>
          <p:nvPr/>
        </p:nvSpPr>
        <p:spPr>
          <a:xfrm>
            <a:off x="9205957" y="2461304"/>
            <a:ext cx="192692" cy="210217"/>
          </a:xfrm>
          <a:prstGeom prst="ellipse">
            <a:avLst/>
          </a:prstGeom>
          <a:solidFill>
            <a:srgbClr val="FF0000"/>
          </a:solidFill>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333" b="1" dirty="0">
                <a:latin typeface="Fira Sans Extra Condensed" panose="020B0604020202020204" charset="0"/>
              </a:rPr>
              <a:t>2</a:t>
            </a:r>
          </a:p>
        </p:txBody>
      </p:sp>
      <p:sp>
        <p:nvSpPr>
          <p:cNvPr id="32" name="Oval 31">
            <a:extLst>
              <a:ext uri="{FF2B5EF4-FFF2-40B4-BE49-F238E27FC236}">
                <a16:creationId xmlns:a16="http://schemas.microsoft.com/office/drawing/2014/main" id="{49B51ACF-BB06-48BE-B29D-2BE95326A493}"/>
              </a:ext>
            </a:extLst>
          </p:cNvPr>
          <p:cNvSpPr/>
          <p:nvPr/>
        </p:nvSpPr>
        <p:spPr>
          <a:xfrm>
            <a:off x="9214605" y="2962233"/>
            <a:ext cx="192692" cy="210217"/>
          </a:xfrm>
          <a:prstGeom prst="ellipse">
            <a:avLst/>
          </a:prstGeom>
          <a:solidFill>
            <a:srgbClr val="FF0000"/>
          </a:solidFill>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333" b="1" dirty="0">
                <a:latin typeface="Fira Sans Extra Condensed" panose="020B0604020202020204" charset="0"/>
              </a:rPr>
              <a:t>3</a:t>
            </a:r>
          </a:p>
        </p:txBody>
      </p:sp>
      <p:sp>
        <p:nvSpPr>
          <p:cNvPr id="33" name="Oval 32">
            <a:extLst>
              <a:ext uri="{FF2B5EF4-FFF2-40B4-BE49-F238E27FC236}">
                <a16:creationId xmlns:a16="http://schemas.microsoft.com/office/drawing/2014/main" id="{35926E85-52C5-4DB7-AB7E-4BEFCA1EBB42}"/>
              </a:ext>
            </a:extLst>
          </p:cNvPr>
          <p:cNvSpPr/>
          <p:nvPr/>
        </p:nvSpPr>
        <p:spPr>
          <a:xfrm>
            <a:off x="9218322" y="3456797"/>
            <a:ext cx="192692" cy="210217"/>
          </a:xfrm>
          <a:prstGeom prst="ellipse">
            <a:avLst/>
          </a:prstGeom>
          <a:solidFill>
            <a:srgbClr val="FF0000"/>
          </a:solidFill>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333" b="1" dirty="0">
                <a:latin typeface="Fira Sans Extra Condensed" panose="020B0604020202020204" charset="0"/>
              </a:rPr>
              <a:t>4</a:t>
            </a:r>
          </a:p>
        </p:txBody>
      </p:sp>
      <p:sp>
        <p:nvSpPr>
          <p:cNvPr id="34" name="Oval 33">
            <a:extLst>
              <a:ext uri="{FF2B5EF4-FFF2-40B4-BE49-F238E27FC236}">
                <a16:creationId xmlns:a16="http://schemas.microsoft.com/office/drawing/2014/main" id="{C8371319-83AD-4547-AFBB-A5DFAEAB1FB1}"/>
              </a:ext>
            </a:extLst>
          </p:cNvPr>
          <p:cNvSpPr/>
          <p:nvPr/>
        </p:nvSpPr>
        <p:spPr>
          <a:xfrm>
            <a:off x="9211983" y="3945041"/>
            <a:ext cx="192692" cy="210217"/>
          </a:xfrm>
          <a:prstGeom prst="ellipse">
            <a:avLst/>
          </a:prstGeom>
          <a:solidFill>
            <a:srgbClr val="FF0000"/>
          </a:solidFill>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333" b="1" dirty="0">
                <a:latin typeface="Fira Sans Extra Condensed" panose="020B0604020202020204" charset="0"/>
              </a:rPr>
              <a:t>5</a:t>
            </a:r>
          </a:p>
        </p:txBody>
      </p:sp>
      <p:sp>
        <p:nvSpPr>
          <p:cNvPr id="35" name="Oval 34">
            <a:extLst>
              <a:ext uri="{FF2B5EF4-FFF2-40B4-BE49-F238E27FC236}">
                <a16:creationId xmlns:a16="http://schemas.microsoft.com/office/drawing/2014/main" id="{5D7F309D-C0A7-4369-8617-57E897D46C3E}"/>
              </a:ext>
            </a:extLst>
          </p:cNvPr>
          <p:cNvSpPr/>
          <p:nvPr/>
        </p:nvSpPr>
        <p:spPr>
          <a:xfrm>
            <a:off x="9214605" y="4452336"/>
            <a:ext cx="192692" cy="210217"/>
          </a:xfrm>
          <a:prstGeom prst="ellipse">
            <a:avLst/>
          </a:prstGeom>
          <a:solidFill>
            <a:srgbClr val="FF0000"/>
          </a:solidFill>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333" b="1" dirty="0">
                <a:latin typeface="Fira Sans Extra Condensed" panose="020B0604020202020204" charset="0"/>
              </a:rPr>
              <a:t>6</a:t>
            </a:r>
          </a:p>
        </p:txBody>
      </p:sp>
      <p:sp>
        <p:nvSpPr>
          <p:cNvPr id="36" name="Oval 35">
            <a:extLst>
              <a:ext uri="{FF2B5EF4-FFF2-40B4-BE49-F238E27FC236}">
                <a16:creationId xmlns:a16="http://schemas.microsoft.com/office/drawing/2014/main" id="{9794FB6F-1885-4858-B061-AD9E0CBEB48D}"/>
              </a:ext>
            </a:extLst>
          </p:cNvPr>
          <p:cNvSpPr/>
          <p:nvPr/>
        </p:nvSpPr>
        <p:spPr>
          <a:xfrm>
            <a:off x="9211985" y="4941481"/>
            <a:ext cx="192692" cy="210217"/>
          </a:xfrm>
          <a:prstGeom prst="ellipse">
            <a:avLst/>
          </a:prstGeom>
          <a:solidFill>
            <a:srgbClr val="FF0000"/>
          </a:solidFill>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333" b="1" dirty="0">
                <a:latin typeface="Fira Sans Extra Condensed" panose="020B0604020202020204" charset="0"/>
              </a:rPr>
              <a:t>7</a:t>
            </a:r>
          </a:p>
        </p:txBody>
      </p:sp>
    </p:spTree>
    <p:extLst>
      <p:ext uri="{BB962C8B-B14F-4D97-AF65-F5344CB8AC3E}">
        <p14:creationId xmlns:p14="http://schemas.microsoft.com/office/powerpoint/2010/main" val="39656830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91"/>
        <p:cNvGrpSpPr/>
        <p:nvPr/>
      </p:nvGrpSpPr>
      <p:grpSpPr>
        <a:xfrm>
          <a:off x="0" y="0"/>
          <a:ext cx="0" cy="0"/>
          <a:chOff x="0" y="0"/>
          <a:chExt cx="0" cy="0"/>
        </a:xfrm>
      </p:grpSpPr>
      <p:sp>
        <p:nvSpPr>
          <p:cNvPr id="7" name="Title 6">
            <a:extLst>
              <a:ext uri="{FF2B5EF4-FFF2-40B4-BE49-F238E27FC236}">
                <a16:creationId xmlns:a16="http://schemas.microsoft.com/office/drawing/2014/main" id="{E141C237-23B8-4EF0-8D25-D7B46A401186}"/>
              </a:ext>
            </a:extLst>
          </p:cNvPr>
          <p:cNvSpPr>
            <a:spLocks noGrp="1"/>
          </p:cNvSpPr>
          <p:nvPr>
            <p:ph type="title"/>
          </p:nvPr>
        </p:nvSpPr>
        <p:spPr>
          <a:xfrm>
            <a:off x="7047170" y="-76200"/>
            <a:ext cx="1117373" cy="386045"/>
          </a:xfrm>
        </p:spPr>
        <p:txBody>
          <a:bodyPr/>
          <a:lstStyle/>
          <a:p>
            <a:r>
              <a:rPr lang="en-US" sz="1067" dirty="0">
                <a:latin typeface="Fira Sans Extra Condensed" panose="020B0604020202020204" charset="0"/>
              </a:rPr>
              <a:t>a</a:t>
            </a:r>
          </a:p>
        </p:txBody>
      </p:sp>
      <p:pic>
        <p:nvPicPr>
          <p:cNvPr id="11" name="Picture 10">
            <a:extLst>
              <a:ext uri="{FF2B5EF4-FFF2-40B4-BE49-F238E27FC236}">
                <a16:creationId xmlns:a16="http://schemas.microsoft.com/office/drawing/2014/main" id="{2CD1DEB3-5D30-4780-B745-F56A1AF189E0}"/>
              </a:ext>
            </a:extLst>
          </p:cNvPr>
          <p:cNvPicPr>
            <a:picLocks noChangeAspect="1"/>
          </p:cNvPicPr>
          <p:nvPr/>
        </p:nvPicPr>
        <p:blipFill>
          <a:blip r:embed="rId3"/>
          <a:stretch>
            <a:fillRect/>
          </a:stretch>
        </p:blipFill>
        <p:spPr>
          <a:xfrm>
            <a:off x="1058156" y="1432833"/>
            <a:ext cx="2446681" cy="4648513"/>
          </a:xfrm>
          <a:prstGeom prst="rect">
            <a:avLst/>
          </a:prstGeom>
          <a:ln>
            <a:noFill/>
          </a:ln>
          <a:effectLst>
            <a:outerShdw blurRad="292100" dist="139700" dir="2700000" algn="tl" rotWithShape="0">
              <a:srgbClr val="333333">
                <a:alpha val="65000"/>
              </a:srgbClr>
            </a:outerShdw>
          </a:effectLst>
        </p:spPr>
      </p:pic>
      <p:sp>
        <p:nvSpPr>
          <p:cNvPr id="10" name="Oval 9">
            <a:extLst>
              <a:ext uri="{FF2B5EF4-FFF2-40B4-BE49-F238E27FC236}">
                <a16:creationId xmlns:a16="http://schemas.microsoft.com/office/drawing/2014/main" id="{6537D1B7-2DD5-465A-BF36-04DBBE3F788B}"/>
              </a:ext>
            </a:extLst>
          </p:cNvPr>
          <p:cNvSpPr/>
          <p:nvPr/>
        </p:nvSpPr>
        <p:spPr>
          <a:xfrm>
            <a:off x="2472562" y="2091560"/>
            <a:ext cx="192692" cy="210217"/>
          </a:xfrm>
          <a:prstGeom prst="ellipse">
            <a:avLst/>
          </a:prstGeom>
          <a:solidFill>
            <a:srgbClr val="FF0000"/>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333" b="1" dirty="0">
                <a:latin typeface="Fira Sans Extra Condensed" panose="020B0604020202020204" charset="0"/>
              </a:rPr>
              <a:t>1</a:t>
            </a:r>
          </a:p>
        </p:txBody>
      </p:sp>
      <p:sp>
        <p:nvSpPr>
          <p:cNvPr id="12" name="Oval 11">
            <a:extLst>
              <a:ext uri="{FF2B5EF4-FFF2-40B4-BE49-F238E27FC236}">
                <a16:creationId xmlns:a16="http://schemas.microsoft.com/office/drawing/2014/main" id="{E19C0993-C53F-48F7-AE86-EFC28452CF90}"/>
              </a:ext>
            </a:extLst>
          </p:cNvPr>
          <p:cNvSpPr/>
          <p:nvPr/>
        </p:nvSpPr>
        <p:spPr>
          <a:xfrm>
            <a:off x="3244706" y="3219556"/>
            <a:ext cx="192692" cy="210217"/>
          </a:xfrm>
          <a:prstGeom prst="ellipse">
            <a:avLst/>
          </a:prstGeom>
          <a:solidFill>
            <a:srgbClr val="FF0000"/>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333" b="1" dirty="0">
                <a:latin typeface="Fira Sans Extra Condensed" panose="020B0604020202020204" charset="0"/>
              </a:rPr>
              <a:t>2</a:t>
            </a:r>
          </a:p>
        </p:txBody>
      </p:sp>
      <p:sp>
        <p:nvSpPr>
          <p:cNvPr id="14" name="Oval 13">
            <a:extLst>
              <a:ext uri="{FF2B5EF4-FFF2-40B4-BE49-F238E27FC236}">
                <a16:creationId xmlns:a16="http://schemas.microsoft.com/office/drawing/2014/main" id="{3DBB9F6F-76B7-4D2C-81A6-30E366F7056C}"/>
              </a:ext>
            </a:extLst>
          </p:cNvPr>
          <p:cNvSpPr/>
          <p:nvPr/>
        </p:nvSpPr>
        <p:spPr>
          <a:xfrm>
            <a:off x="3244705" y="3674252"/>
            <a:ext cx="192692" cy="210217"/>
          </a:xfrm>
          <a:prstGeom prst="ellipse">
            <a:avLst/>
          </a:prstGeom>
          <a:solidFill>
            <a:srgbClr val="FF0000"/>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333" b="1" dirty="0">
                <a:latin typeface="Fira Sans Extra Condensed" panose="020B0604020202020204" charset="0"/>
              </a:rPr>
              <a:t>3</a:t>
            </a:r>
          </a:p>
        </p:txBody>
      </p:sp>
      <p:sp>
        <p:nvSpPr>
          <p:cNvPr id="16" name="Oval 15">
            <a:extLst>
              <a:ext uri="{FF2B5EF4-FFF2-40B4-BE49-F238E27FC236}">
                <a16:creationId xmlns:a16="http://schemas.microsoft.com/office/drawing/2014/main" id="{44B32F38-2A6B-4D9B-91FE-A2EE8B5C5A69}"/>
              </a:ext>
            </a:extLst>
          </p:cNvPr>
          <p:cNvSpPr/>
          <p:nvPr/>
        </p:nvSpPr>
        <p:spPr>
          <a:xfrm>
            <a:off x="3244705" y="4084404"/>
            <a:ext cx="192692" cy="210217"/>
          </a:xfrm>
          <a:prstGeom prst="ellipse">
            <a:avLst/>
          </a:prstGeom>
          <a:solidFill>
            <a:srgbClr val="FF0000"/>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333" b="1" dirty="0">
                <a:latin typeface="Fira Sans Extra Condensed" panose="020B0604020202020204" charset="0"/>
              </a:rPr>
              <a:t>4</a:t>
            </a:r>
          </a:p>
        </p:txBody>
      </p:sp>
      <p:sp>
        <p:nvSpPr>
          <p:cNvPr id="17" name="Oval 16">
            <a:extLst>
              <a:ext uri="{FF2B5EF4-FFF2-40B4-BE49-F238E27FC236}">
                <a16:creationId xmlns:a16="http://schemas.microsoft.com/office/drawing/2014/main" id="{BD07F9FB-B608-412E-A312-E0F198C72C02}"/>
              </a:ext>
            </a:extLst>
          </p:cNvPr>
          <p:cNvSpPr/>
          <p:nvPr/>
        </p:nvSpPr>
        <p:spPr>
          <a:xfrm>
            <a:off x="2281495" y="5499254"/>
            <a:ext cx="192692" cy="210217"/>
          </a:xfrm>
          <a:prstGeom prst="ellipse">
            <a:avLst/>
          </a:prstGeom>
          <a:solidFill>
            <a:srgbClr val="FF0000"/>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333" b="1" dirty="0">
                <a:latin typeface="Fira Sans Extra Condensed" panose="020B0604020202020204" charset="0"/>
              </a:rPr>
              <a:t>5</a:t>
            </a:r>
          </a:p>
        </p:txBody>
      </p:sp>
      <p:sp>
        <p:nvSpPr>
          <p:cNvPr id="9" name="Rectangle 3">
            <a:extLst>
              <a:ext uri="{FF2B5EF4-FFF2-40B4-BE49-F238E27FC236}">
                <a16:creationId xmlns:a16="http://schemas.microsoft.com/office/drawing/2014/main" id="{1D4DD9C4-5DD2-4A18-8B25-D696A3A6462E}"/>
              </a:ext>
            </a:extLst>
          </p:cNvPr>
          <p:cNvSpPr>
            <a:spLocks noChangeArrowheads="1"/>
          </p:cNvSpPr>
          <p:nvPr/>
        </p:nvSpPr>
        <p:spPr bwMode="auto">
          <a:xfrm>
            <a:off x="5100716" y="1590079"/>
            <a:ext cx="3484287" cy="1272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r>
              <a:rPr lang="en-US" altLang="en-US" sz="3733" b="1" dirty="0">
                <a:solidFill>
                  <a:schemeClr val="accent1"/>
                </a:solidFill>
                <a:latin typeface="Jameel Noori Nastaleeq" panose="02000503000000000004" pitchFamily="2" charset="-78"/>
                <a:cs typeface="Jameel Noori Nastaleeq" panose="02000503000000000004" pitchFamily="2" charset="-78"/>
              </a:rPr>
              <a:t>"</a:t>
            </a:r>
            <a:r>
              <a:rPr lang="ar-SA" altLang="en-US" sz="3733" b="1" dirty="0">
                <a:solidFill>
                  <a:schemeClr val="accent1"/>
                </a:solidFill>
                <a:latin typeface="Jameel Noori Nastaleeq" panose="02000503000000000004" pitchFamily="2" charset="-78"/>
                <a:cs typeface="Jameel Noori Nastaleeq" panose="02000503000000000004" pitchFamily="2" charset="-78"/>
              </a:rPr>
              <a:t>ہوم اسکرین کی خصوصیات</a:t>
            </a:r>
            <a:r>
              <a:rPr lang="en-US" altLang="en-US" sz="3733" b="1" dirty="0">
                <a:solidFill>
                  <a:schemeClr val="accent1"/>
                </a:solidFill>
                <a:latin typeface="Jameel Noori Nastaleeq" panose="02000503000000000004" pitchFamily="2" charset="-78"/>
                <a:cs typeface="Jameel Noori Nastaleeq" panose="02000503000000000004" pitchFamily="2" charset="-78"/>
              </a:rPr>
              <a:t>"</a:t>
            </a:r>
          </a:p>
          <a:p>
            <a:pPr defTabSz="1219170" eaLnBrk="0" fontAlgn="base" hangingPunct="0">
              <a:spcBef>
                <a:spcPct val="0"/>
              </a:spcBef>
              <a:spcAft>
                <a:spcPct val="0"/>
              </a:spcAft>
            </a:pPr>
            <a:endParaRPr lang="en-US" altLang="en-US" sz="3733" b="1" dirty="0">
              <a:solidFill>
                <a:schemeClr val="accent1"/>
              </a:solidFill>
              <a:latin typeface="Jameel Noori Nastaleeq" panose="02000503000000000004" pitchFamily="2" charset="-78"/>
              <a:cs typeface="Jameel Noori Nastaleeq" panose="02000503000000000004" pitchFamily="2" charset="-78"/>
            </a:endParaRPr>
          </a:p>
        </p:txBody>
      </p:sp>
      <p:sp>
        <p:nvSpPr>
          <p:cNvPr id="13" name="Rectangle 4">
            <a:extLst>
              <a:ext uri="{FF2B5EF4-FFF2-40B4-BE49-F238E27FC236}">
                <a16:creationId xmlns:a16="http://schemas.microsoft.com/office/drawing/2014/main" id="{675C3951-E27E-4553-A54F-C60D94073088}"/>
              </a:ext>
            </a:extLst>
          </p:cNvPr>
          <p:cNvSpPr>
            <a:spLocks noChangeArrowheads="1"/>
          </p:cNvSpPr>
          <p:nvPr/>
        </p:nvSpPr>
        <p:spPr bwMode="auto">
          <a:xfrm>
            <a:off x="1" y="-369332"/>
            <a:ext cx="24628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br>
              <a:rPr lang="en-US" altLang="en-US" sz="1600">
                <a:solidFill>
                  <a:srgbClr val="FFFFFF"/>
                </a:solidFill>
                <a:latin typeface="Söhne"/>
              </a:rPr>
            </a:br>
            <a:endParaRPr lang="en-US" altLang="en-US" sz="2400">
              <a:latin typeface="Arial" panose="020B0604020202020204" pitchFamily="34" charset="0"/>
            </a:endParaRPr>
          </a:p>
        </p:txBody>
      </p:sp>
      <p:sp>
        <p:nvSpPr>
          <p:cNvPr id="15" name="Rectangle 5">
            <a:extLst>
              <a:ext uri="{FF2B5EF4-FFF2-40B4-BE49-F238E27FC236}">
                <a16:creationId xmlns:a16="http://schemas.microsoft.com/office/drawing/2014/main" id="{7887C607-F9F4-4B62-A277-7C3021AF9548}"/>
              </a:ext>
            </a:extLst>
          </p:cNvPr>
          <p:cNvSpPr>
            <a:spLocks noChangeArrowheads="1"/>
          </p:cNvSpPr>
          <p:nvPr/>
        </p:nvSpPr>
        <p:spPr bwMode="auto">
          <a:xfrm>
            <a:off x="5483300" y="2653476"/>
            <a:ext cx="3107582" cy="697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r>
              <a:rPr lang="en-US" altLang="en-US" sz="1867" b="1" dirty="0">
                <a:latin typeface="Jameel Noori Nastaleeq" panose="02000503000000000004" pitchFamily="2" charset="-78"/>
                <a:cs typeface="Jameel Noori Nastaleeq" panose="02000503000000000004" pitchFamily="2" charset="-78"/>
              </a:rPr>
              <a:t>"</a:t>
            </a:r>
            <a:r>
              <a:rPr lang="ar-SA" altLang="en-US" sz="1867" b="1" dirty="0">
                <a:latin typeface="Jameel Noori Nastaleeq" panose="02000503000000000004" pitchFamily="2" charset="-78"/>
                <a:cs typeface="Jameel Noori Nastaleeq" panose="02000503000000000004" pitchFamily="2" charset="-78"/>
              </a:rPr>
              <a:t>آپ کی پروفائل تصویر، نام اور سی این آئی سی یہاں</a:t>
            </a:r>
            <a:r>
              <a:rPr lang="en-US" altLang="en-US" sz="1867" b="1" dirty="0">
                <a:latin typeface="Jameel Noori Nastaleeq" panose="02000503000000000004" pitchFamily="2" charset="-78"/>
                <a:cs typeface="Jameel Noori Nastaleeq" panose="02000503000000000004" pitchFamily="2" charset="-78"/>
              </a:rPr>
              <a:t>"</a:t>
            </a:r>
          </a:p>
          <a:p>
            <a:pPr defTabSz="1219170" eaLnBrk="0" fontAlgn="base" hangingPunct="0">
              <a:spcBef>
                <a:spcPct val="0"/>
              </a:spcBef>
              <a:spcAft>
                <a:spcPct val="0"/>
              </a:spcAft>
            </a:pPr>
            <a:endParaRPr lang="en-US" altLang="en-US" sz="1867" b="1" dirty="0">
              <a:latin typeface="Jameel Noori Nastaleeq" panose="02000503000000000004" pitchFamily="2" charset="-78"/>
              <a:cs typeface="Jameel Noori Nastaleeq" panose="02000503000000000004" pitchFamily="2" charset="-78"/>
            </a:endParaRPr>
          </a:p>
        </p:txBody>
      </p:sp>
      <p:sp>
        <p:nvSpPr>
          <p:cNvPr id="18" name="Rectangle 6">
            <a:extLst>
              <a:ext uri="{FF2B5EF4-FFF2-40B4-BE49-F238E27FC236}">
                <a16:creationId xmlns:a16="http://schemas.microsoft.com/office/drawing/2014/main" id="{CB47E27C-ABCD-4ABB-9AB1-BDBC099E22E8}"/>
              </a:ext>
            </a:extLst>
          </p:cNvPr>
          <p:cNvSpPr>
            <a:spLocks noChangeArrowheads="1"/>
          </p:cNvSpPr>
          <p:nvPr/>
        </p:nvSpPr>
        <p:spPr bwMode="auto">
          <a:xfrm>
            <a:off x="1" y="-369332"/>
            <a:ext cx="24628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br>
              <a:rPr lang="en-US" altLang="en-US" sz="1600">
                <a:solidFill>
                  <a:srgbClr val="FFFFFF"/>
                </a:solidFill>
                <a:latin typeface="Söhne"/>
              </a:rPr>
            </a:br>
            <a:endParaRPr lang="en-US" altLang="en-US" sz="2400">
              <a:latin typeface="Arial" panose="020B0604020202020204" pitchFamily="34" charset="0"/>
            </a:endParaRPr>
          </a:p>
        </p:txBody>
      </p:sp>
      <p:sp>
        <p:nvSpPr>
          <p:cNvPr id="19" name="Rectangle 7">
            <a:extLst>
              <a:ext uri="{FF2B5EF4-FFF2-40B4-BE49-F238E27FC236}">
                <a16:creationId xmlns:a16="http://schemas.microsoft.com/office/drawing/2014/main" id="{2A93DDD8-ACD3-4F28-BFE0-52FFD7068D12}"/>
              </a:ext>
            </a:extLst>
          </p:cNvPr>
          <p:cNvSpPr>
            <a:spLocks noChangeArrowheads="1"/>
          </p:cNvSpPr>
          <p:nvPr/>
        </p:nvSpPr>
        <p:spPr bwMode="auto">
          <a:xfrm>
            <a:off x="4844791" y="3144575"/>
            <a:ext cx="3785652" cy="697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r>
              <a:rPr lang="en-US" altLang="en-US" sz="1867" b="1" dirty="0">
                <a:latin typeface="Jameel Noori Nastaleeq" panose="02000503000000000004" pitchFamily="2" charset="-78"/>
                <a:cs typeface="Jameel Noori Nastaleeq" panose="02000503000000000004" pitchFamily="2" charset="-78"/>
              </a:rPr>
              <a:t>"</a:t>
            </a:r>
            <a:r>
              <a:rPr lang="ar-SA" altLang="en-US" sz="1867" b="1" dirty="0">
                <a:latin typeface="Jameel Noori Nastaleeq" panose="02000503000000000004" pitchFamily="2" charset="-78"/>
                <a:cs typeface="Jameel Noori Nastaleeq" panose="02000503000000000004" pitchFamily="2" charset="-78"/>
              </a:rPr>
              <a:t>آپ کا موبائل نمبر، جس موبائل نمبر پر آپ نے اکاؤنٹ بنایا ہے</a:t>
            </a:r>
            <a:r>
              <a:rPr lang="en-US" altLang="en-US" sz="1867" b="1" dirty="0">
                <a:latin typeface="Jameel Noori Nastaleeq" panose="02000503000000000004" pitchFamily="2" charset="-78"/>
                <a:cs typeface="Jameel Noori Nastaleeq" panose="02000503000000000004" pitchFamily="2" charset="-78"/>
              </a:rPr>
              <a:t>"</a:t>
            </a:r>
          </a:p>
          <a:p>
            <a:pPr defTabSz="1219170" eaLnBrk="0" fontAlgn="base" hangingPunct="0">
              <a:spcBef>
                <a:spcPct val="0"/>
              </a:spcBef>
              <a:spcAft>
                <a:spcPct val="0"/>
              </a:spcAft>
            </a:pPr>
            <a:endParaRPr lang="en-US" altLang="en-US" sz="1867" b="1" dirty="0">
              <a:latin typeface="Jameel Noori Nastaleeq" panose="02000503000000000004" pitchFamily="2" charset="-78"/>
              <a:cs typeface="Jameel Noori Nastaleeq" panose="02000503000000000004" pitchFamily="2" charset="-78"/>
            </a:endParaRPr>
          </a:p>
        </p:txBody>
      </p:sp>
      <p:sp>
        <p:nvSpPr>
          <p:cNvPr id="20" name="Rectangle 8">
            <a:extLst>
              <a:ext uri="{FF2B5EF4-FFF2-40B4-BE49-F238E27FC236}">
                <a16:creationId xmlns:a16="http://schemas.microsoft.com/office/drawing/2014/main" id="{CCE5382A-95A1-47A7-B8B5-365597745B5D}"/>
              </a:ext>
            </a:extLst>
          </p:cNvPr>
          <p:cNvSpPr>
            <a:spLocks noChangeArrowheads="1"/>
          </p:cNvSpPr>
          <p:nvPr/>
        </p:nvSpPr>
        <p:spPr bwMode="auto">
          <a:xfrm>
            <a:off x="1" y="-369332"/>
            <a:ext cx="24628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br>
              <a:rPr lang="en-US" altLang="en-US" sz="1600">
                <a:solidFill>
                  <a:srgbClr val="FFFFFF"/>
                </a:solidFill>
                <a:latin typeface="Söhne"/>
              </a:rPr>
            </a:br>
            <a:endParaRPr lang="en-US" altLang="en-US" sz="2400">
              <a:latin typeface="Arial" panose="020B0604020202020204" pitchFamily="34" charset="0"/>
            </a:endParaRPr>
          </a:p>
        </p:txBody>
      </p:sp>
      <p:sp>
        <p:nvSpPr>
          <p:cNvPr id="21" name="Rectangle 9">
            <a:extLst>
              <a:ext uri="{FF2B5EF4-FFF2-40B4-BE49-F238E27FC236}">
                <a16:creationId xmlns:a16="http://schemas.microsoft.com/office/drawing/2014/main" id="{ACD94A7C-1A40-44F3-B161-51B70316269E}"/>
              </a:ext>
            </a:extLst>
          </p:cNvPr>
          <p:cNvSpPr>
            <a:spLocks noChangeArrowheads="1"/>
          </p:cNvSpPr>
          <p:nvPr/>
        </p:nvSpPr>
        <p:spPr bwMode="auto">
          <a:xfrm>
            <a:off x="5008289" y="3616629"/>
            <a:ext cx="3634969" cy="697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r>
              <a:rPr lang="en-US" altLang="en-US" sz="1867" b="1" dirty="0">
                <a:latin typeface="Jameel Noori Nastaleeq" panose="02000503000000000004" pitchFamily="2" charset="-78"/>
                <a:cs typeface="Jameel Noori Nastaleeq" panose="02000503000000000004" pitchFamily="2" charset="-78"/>
              </a:rPr>
              <a:t>"</a:t>
            </a:r>
            <a:r>
              <a:rPr lang="ar-SA" altLang="en-US" sz="1867" b="1" dirty="0">
                <a:latin typeface="Jameel Noori Nastaleeq" panose="02000503000000000004" pitchFamily="2" charset="-78"/>
                <a:cs typeface="Jameel Noori Nastaleeq" panose="02000503000000000004" pitchFamily="2" charset="-78"/>
              </a:rPr>
              <a:t>اگر آپ اپنا پاس ورڈ تبدیل کرنا چاہتے ہیں تو یہاں کلک کریں</a:t>
            </a:r>
            <a:r>
              <a:rPr lang="en-US" altLang="en-US" sz="1867" b="1" dirty="0">
                <a:latin typeface="Jameel Noori Nastaleeq" panose="02000503000000000004" pitchFamily="2" charset="-78"/>
                <a:cs typeface="Jameel Noori Nastaleeq" panose="02000503000000000004" pitchFamily="2" charset="-78"/>
              </a:rPr>
              <a:t>"</a:t>
            </a:r>
          </a:p>
          <a:p>
            <a:pPr defTabSz="1219170" eaLnBrk="0" fontAlgn="base" hangingPunct="0">
              <a:spcBef>
                <a:spcPct val="0"/>
              </a:spcBef>
              <a:spcAft>
                <a:spcPct val="0"/>
              </a:spcAft>
            </a:pPr>
            <a:endParaRPr lang="en-US" altLang="en-US" sz="1867" b="1" dirty="0">
              <a:latin typeface="Jameel Noori Nastaleeq" panose="02000503000000000004" pitchFamily="2" charset="-78"/>
              <a:cs typeface="Jameel Noori Nastaleeq" panose="02000503000000000004" pitchFamily="2" charset="-78"/>
            </a:endParaRPr>
          </a:p>
        </p:txBody>
      </p:sp>
      <p:sp>
        <p:nvSpPr>
          <p:cNvPr id="22" name="Rectangle 10">
            <a:extLst>
              <a:ext uri="{FF2B5EF4-FFF2-40B4-BE49-F238E27FC236}">
                <a16:creationId xmlns:a16="http://schemas.microsoft.com/office/drawing/2014/main" id="{F716848F-D2DD-4DE6-B75D-171C65380124}"/>
              </a:ext>
            </a:extLst>
          </p:cNvPr>
          <p:cNvSpPr>
            <a:spLocks noChangeArrowheads="1"/>
          </p:cNvSpPr>
          <p:nvPr/>
        </p:nvSpPr>
        <p:spPr bwMode="auto">
          <a:xfrm>
            <a:off x="1" y="-369332"/>
            <a:ext cx="24628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br>
              <a:rPr lang="en-US" altLang="en-US" sz="1600">
                <a:solidFill>
                  <a:srgbClr val="FFFFFF"/>
                </a:solidFill>
                <a:latin typeface="Söhne"/>
              </a:rPr>
            </a:br>
            <a:endParaRPr lang="en-US" altLang="en-US" sz="2400">
              <a:latin typeface="Arial" panose="020B0604020202020204" pitchFamily="34" charset="0"/>
            </a:endParaRPr>
          </a:p>
        </p:txBody>
      </p:sp>
      <p:sp>
        <p:nvSpPr>
          <p:cNvPr id="23" name="Rectangle 11">
            <a:extLst>
              <a:ext uri="{FF2B5EF4-FFF2-40B4-BE49-F238E27FC236}">
                <a16:creationId xmlns:a16="http://schemas.microsoft.com/office/drawing/2014/main" id="{B743DB53-986E-49A1-A8BE-8C51F4243000}"/>
              </a:ext>
            </a:extLst>
          </p:cNvPr>
          <p:cNvSpPr>
            <a:spLocks noChangeArrowheads="1"/>
          </p:cNvSpPr>
          <p:nvPr/>
        </p:nvSpPr>
        <p:spPr bwMode="auto">
          <a:xfrm>
            <a:off x="4079660" y="4079129"/>
            <a:ext cx="4587153" cy="697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r>
              <a:rPr lang="en-US" altLang="en-US" sz="1867" b="1" dirty="0">
                <a:latin typeface="Jameel Noori Nastaleeq" panose="02000503000000000004" pitchFamily="2" charset="-78"/>
                <a:cs typeface="Jameel Noori Nastaleeq" panose="02000503000000000004" pitchFamily="2" charset="-78"/>
              </a:rPr>
              <a:t>"</a:t>
            </a:r>
            <a:r>
              <a:rPr lang="ar-SA" altLang="en-US" sz="1867" b="1" dirty="0">
                <a:latin typeface="Jameel Noori Nastaleeq" panose="02000503000000000004" pitchFamily="2" charset="-78"/>
                <a:cs typeface="Jameel Noori Nastaleeq" panose="02000503000000000004" pitchFamily="2" charset="-78"/>
              </a:rPr>
              <a:t>اگر آپ اپنے موجودہ اکاؤنٹ سے لاگ آؤٹ کرنا چاہتے ہیں تو یہاں کلک کریں</a:t>
            </a:r>
            <a:r>
              <a:rPr lang="en-US" altLang="en-US" sz="1867" b="1" dirty="0">
                <a:latin typeface="Jameel Noori Nastaleeq" panose="02000503000000000004" pitchFamily="2" charset="-78"/>
                <a:cs typeface="Jameel Noori Nastaleeq" panose="02000503000000000004" pitchFamily="2" charset="-78"/>
              </a:rPr>
              <a:t>"</a:t>
            </a:r>
          </a:p>
          <a:p>
            <a:pPr defTabSz="1219170" eaLnBrk="0" fontAlgn="base" hangingPunct="0">
              <a:spcBef>
                <a:spcPct val="0"/>
              </a:spcBef>
              <a:spcAft>
                <a:spcPct val="0"/>
              </a:spcAft>
            </a:pPr>
            <a:endParaRPr lang="en-US" altLang="en-US" sz="1867" dirty="0">
              <a:latin typeface="Arial" panose="020B0604020202020204" pitchFamily="34" charset="0"/>
            </a:endParaRPr>
          </a:p>
        </p:txBody>
      </p:sp>
      <p:sp>
        <p:nvSpPr>
          <p:cNvPr id="24" name="Rectangle 12">
            <a:extLst>
              <a:ext uri="{FF2B5EF4-FFF2-40B4-BE49-F238E27FC236}">
                <a16:creationId xmlns:a16="http://schemas.microsoft.com/office/drawing/2014/main" id="{57C1714C-3A4D-4C80-A01C-4E0DA9340A24}"/>
              </a:ext>
            </a:extLst>
          </p:cNvPr>
          <p:cNvSpPr>
            <a:spLocks noChangeArrowheads="1"/>
          </p:cNvSpPr>
          <p:nvPr/>
        </p:nvSpPr>
        <p:spPr bwMode="auto">
          <a:xfrm>
            <a:off x="1" y="-369332"/>
            <a:ext cx="24628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br>
              <a:rPr lang="en-US" altLang="en-US" sz="1600">
                <a:solidFill>
                  <a:srgbClr val="FFFFFF"/>
                </a:solidFill>
                <a:latin typeface="Söhne"/>
              </a:rPr>
            </a:br>
            <a:endParaRPr lang="en-US" altLang="en-US" sz="2400">
              <a:latin typeface="Arial" panose="020B0604020202020204" pitchFamily="34" charset="0"/>
            </a:endParaRPr>
          </a:p>
        </p:txBody>
      </p:sp>
      <p:sp>
        <p:nvSpPr>
          <p:cNvPr id="25" name="Rectangle 13">
            <a:extLst>
              <a:ext uri="{FF2B5EF4-FFF2-40B4-BE49-F238E27FC236}">
                <a16:creationId xmlns:a16="http://schemas.microsoft.com/office/drawing/2014/main" id="{F8C72611-BFEB-47F1-89CB-1EC6C2295004}"/>
              </a:ext>
            </a:extLst>
          </p:cNvPr>
          <p:cNvSpPr>
            <a:spLocks noChangeArrowheads="1"/>
          </p:cNvSpPr>
          <p:nvPr/>
        </p:nvSpPr>
        <p:spPr bwMode="auto">
          <a:xfrm>
            <a:off x="5019952" y="4580101"/>
            <a:ext cx="3633367" cy="697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r>
              <a:rPr lang="en-US" altLang="en-US" sz="1867" b="1" dirty="0">
                <a:latin typeface="Jameel Noori Nastaleeq" panose="02000503000000000004" pitchFamily="2" charset="-78"/>
                <a:cs typeface="Jameel Noori Nastaleeq" panose="02000503000000000004" pitchFamily="2" charset="-78"/>
              </a:rPr>
              <a:t>"</a:t>
            </a:r>
            <a:r>
              <a:rPr lang="ar-SA" altLang="en-US" sz="1867" b="1" dirty="0">
                <a:latin typeface="Jameel Noori Nastaleeq" panose="02000503000000000004" pitchFamily="2" charset="-78"/>
                <a:cs typeface="Jameel Noori Nastaleeq" panose="02000503000000000004" pitchFamily="2" charset="-78"/>
              </a:rPr>
              <a:t>اگر آپ نیا قرض درخواست دینا چاہتے ہیں تو یہاں کلک کریں</a:t>
            </a:r>
            <a:r>
              <a:rPr lang="en-US" altLang="en-US" sz="1867" b="1" dirty="0">
                <a:latin typeface="Jameel Noori Nastaleeq" panose="02000503000000000004" pitchFamily="2" charset="-78"/>
                <a:cs typeface="Jameel Noori Nastaleeq" panose="02000503000000000004" pitchFamily="2" charset="-78"/>
              </a:rPr>
              <a:t>"</a:t>
            </a:r>
          </a:p>
          <a:p>
            <a:pPr defTabSz="1219170" eaLnBrk="0" fontAlgn="base" hangingPunct="0">
              <a:spcBef>
                <a:spcPct val="0"/>
              </a:spcBef>
              <a:spcAft>
                <a:spcPct val="0"/>
              </a:spcAft>
            </a:pPr>
            <a:endParaRPr lang="en-US" altLang="en-US" sz="1867" dirty="0">
              <a:latin typeface="Arial" panose="020B0604020202020204" pitchFamily="34" charset="0"/>
            </a:endParaRPr>
          </a:p>
        </p:txBody>
      </p:sp>
      <p:sp>
        <p:nvSpPr>
          <p:cNvPr id="26" name="Rectangle 14">
            <a:extLst>
              <a:ext uri="{FF2B5EF4-FFF2-40B4-BE49-F238E27FC236}">
                <a16:creationId xmlns:a16="http://schemas.microsoft.com/office/drawing/2014/main" id="{E249DE85-3C7A-4D10-AD83-FDA6A96DC973}"/>
              </a:ext>
            </a:extLst>
          </p:cNvPr>
          <p:cNvSpPr>
            <a:spLocks noChangeArrowheads="1"/>
          </p:cNvSpPr>
          <p:nvPr/>
        </p:nvSpPr>
        <p:spPr bwMode="auto">
          <a:xfrm>
            <a:off x="1" y="-369332"/>
            <a:ext cx="24628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br>
              <a:rPr lang="en-US" altLang="en-US" sz="1600">
                <a:solidFill>
                  <a:srgbClr val="FFFFFF"/>
                </a:solidFill>
                <a:latin typeface="Söhne"/>
              </a:rPr>
            </a:br>
            <a:endParaRPr lang="en-US" altLang="en-US" sz="2400">
              <a:latin typeface="Arial" panose="020B0604020202020204" pitchFamily="34" charset="0"/>
            </a:endParaRPr>
          </a:p>
        </p:txBody>
      </p:sp>
      <p:sp>
        <p:nvSpPr>
          <p:cNvPr id="32" name="Oval 31">
            <a:extLst>
              <a:ext uri="{FF2B5EF4-FFF2-40B4-BE49-F238E27FC236}">
                <a16:creationId xmlns:a16="http://schemas.microsoft.com/office/drawing/2014/main" id="{B64CA93E-4580-49C0-A5BE-4DF1095CD1CC}"/>
              </a:ext>
            </a:extLst>
          </p:cNvPr>
          <p:cNvSpPr/>
          <p:nvPr/>
        </p:nvSpPr>
        <p:spPr>
          <a:xfrm>
            <a:off x="8636746" y="2757049"/>
            <a:ext cx="192692" cy="210217"/>
          </a:xfrm>
          <a:prstGeom prst="ellipse">
            <a:avLst/>
          </a:prstGeom>
          <a:solidFill>
            <a:srgbClr val="FF0000"/>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333" b="1" dirty="0">
                <a:latin typeface="Fira Sans Extra Condensed" panose="020B0604020202020204" charset="0"/>
              </a:rPr>
              <a:t>1</a:t>
            </a:r>
          </a:p>
        </p:txBody>
      </p:sp>
      <p:sp>
        <p:nvSpPr>
          <p:cNvPr id="33" name="Oval 32">
            <a:extLst>
              <a:ext uri="{FF2B5EF4-FFF2-40B4-BE49-F238E27FC236}">
                <a16:creationId xmlns:a16="http://schemas.microsoft.com/office/drawing/2014/main" id="{ACDEB56A-661D-4D0B-8118-20B92683031A}"/>
              </a:ext>
            </a:extLst>
          </p:cNvPr>
          <p:cNvSpPr/>
          <p:nvPr/>
        </p:nvSpPr>
        <p:spPr>
          <a:xfrm>
            <a:off x="8636747" y="3226612"/>
            <a:ext cx="192692" cy="210217"/>
          </a:xfrm>
          <a:prstGeom prst="ellipse">
            <a:avLst/>
          </a:prstGeom>
          <a:solidFill>
            <a:srgbClr val="FF0000"/>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333" b="1" dirty="0">
                <a:latin typeface="Fira Sans Extra Condensed" panose="020B0604020202020204" charset="0"/>
              </a:rPr>
              <a:t>2</a:t>
            </a:r>
          </a:p>
        </p:txBody>
      </p:sp>
      <p:sp>
        <p:nvSpPr>
          <p:cNvPr id="34" name="Oval 33">
            <a:extLst>
              <a:ext uri="{FF2B5EF4-FFF2-40B4-BE49-F238E27FC236}">
                <a16:creationId xmlns:a16="http://schemas.microsoft.com/office/drawing/2014/main" id="{F40566F8-AFF0-4D0F-85AA-32C525138079}"/>
              </a:ext>
            </a:extLst>
          </p:cNvPr>
          <p:cNvSpPr/>
          <p:nvPr/>
        </p:nvSpPr>
        <p:spPr>
          <a:xfrm>
            <a:off x="8634562" y="3684910"/>
            <a:ext cx="192692" cy="210217"/>
          </a:xfrm>
          <a:prstGeom prst="ellipse">
            <a:avLst/>
          </a:prstGeom>
          <a:solidFill>
            <a:srgbClr val="FF0000"/>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333" b="1" dirty="0">
                <a:latin typeface="Fira Sans Extra Condensed" panose="020B0604020202020204" charset="0"/>
              </a:rPr>
              <a:t>3</a:t>
            </a:r>
          </a:p>
        </p:txBody>
      </p:sp>
      <p:sp>
        <p:nvSpPr>
          <p:cNvPr id="35" name="Oval 34">
            <a:extLst>
              <a:ext uri="{FF2B5EF4-FFF2-40B4-BE49-F238E27FC236}">
                <a16:creationId xmlns:a16="http://schemas.microsoft.com/office/drawing/2014/main" id="{437DC1C0-B6C8-430F-A74A-2447C60285DC}"/>
              </a:ext>
            </a:extLst>
          </p:cNvPr>
          <p:cNvSpPr/>
          <p:nvPr/>
        </p:nvSpPr>
        <p:spPr>
          <a:xfrm>
            <a:off x="8642413" y="4137156"/>
            <a:ext cx="192692" cy="210217"/>
          </a:xfrm>
          <a:prstGeom prst="ellipse">
            <a:avLst/>
          </a:prstGeom>
          <a:solidFill>
            <a:srgbClr val="FF0000"/>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333" b="1" dirty="0">
                <a:latin typeface="Fira Sans Extra Condensed" panose="020B0604020202020204" charset="0"/>
              </a:rPr>
              <a:t>4</a:t>
            </a:r>
          </a:p>
        </p:txBody>
      </p:sp>
      <p:sp>
        <p:nvSpPr>
          <p:cNvPr id="36" name="Oval 35">
            <a:extLst>
              <a:ext uri="{FF2B5EF4-FFF2-40B4-BE49-F238E27FC236}">
                <a16:creationId xmlns:a16="http://schemas.microsoft.com/office/drawing/2014/main" id="{F1472F19-36E7-4A96-A34C-49403A22E548}"/>
              </a:ext>
            </a:extLst>
          </p:cNvPr>
          <p:cNvSpPr/>
          <p:nvPr/>
        </p:nvSpPr>
        <p:spPr>
          <a:xfrm>
            <a:off x="8642906" y="4624650"/>
            <a:ext cx="192692" cy="210217"/>
          </a:xfrm>
          <a:prstGeom prst="ellipse">
            <a:avLst/>
          </a:prstGeom>
          <a:solidFill>
            <a:srgbClr val="FF0000"/>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333" b="1" dirty="0">
                <a:latin typeface="Fira Sans Extra Condensed" panose="020B0604020202020204" charset="0"/>
              </a:rPr>
              <a:t>5</a:t>
            </a:r>
          </a:p>
        </p:txBody>
      </p:sp>
    </p:spTree>
    <p:extLst>
      <p:ext uri="{BB962C8B-B14F-4D97-AF65-F5344CB8AC3E}">
        <p14:creationId xmlns:p14="http://schemas.microsoft.com/office/powerpoint/2010/main" val="229379539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26</TotalTime>
  <Words>1238</Words>
  <Application>Microsoft Office PowerPoint</Application>
  <PresentationFormat>Widescreen</PresentationFormat>
  <Paragraphs>294</Paragraphs>
  <Slides>16</Slides>
  <Notes>12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16</vt:i4>
      </vt:variant>
    </vt:vector>
  </HeadingPairs>
  <TitlesOfParts>
    <vt:vector size="30" baseType="lpstr">
      <vt:lpstr>Arial</vt:lpstr>
      <vt:lpstr>Calibri</vt:lpstr>
      <vt:lpstr>Corbel</vt:lpstr>
      <vt:lpstr>Denk One</vt:lpstr>
      <vt:lpstr>Fira Sans Extra Condensed</vt:lpstr>
      <vt:lpstr>Jameel Noori Nastaleeq</vt:lpstr>
      <vt:lpstr>NanumGothicExtraBold</vt:lpstr>
      <vt:lpstr>Orbitron</vt:lpstr>
      <vt:lpstr>Söhne</vt:lpstr>
      <vt:lpstr>Tahoma</vt:lpstr>
      <vt:lpstr>Times New Roman</vt:lpstr>
      <vt:lpstr>Trebuchet MS</vt:lpstr>
      <vt:lpstr>Wingdings 3</vt:lpstr>
      <vt:lpstr>Facet</vt:lpstr>
      <vt:lpstr>PowerPoint Presentation</vt:lpstr>
      <vt:lpstr>اس ا        اپلیکیشن کے موضوعات</vt:lpstr>
      <vt:lpstr>کس طرح انسٹال کریں</vt:lpstr>
      <vt:lpstr>تعارف</vt:lpstr>
      <vt:lpstr>PowerPoint Presentation</vt:lpstr>
      <vt:lpstr>SUSAN BONES</vt:lpstr>
      <vt:lpstr>          </vt:lpstr>
      <vt:lpstr>PowerPoint Presentation</vt:lpstr>
      <vt:lpstr>a</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aliahmad391567@gmail.com</dc:creator>
  <cp:lastModifiedBy>Muhammad Razzaq</cp:lastModifiedBy>
  <cp:revision>6</cp:revision>
  <dcterms:created xsi:type="dcterms:W3CDTF">2025-08-08T10:24:18Z</dcterms:created>
  <dcterms:modified xsi:type="dcterms:W3CDTF">2025-08-26T09:17:52Z</dcterms:modified>
</cp:coreProperties>
</file>